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4" r:id="rId2"/>
  </p:sldIdLst>
  <p:sldSz cx="30275213" cy="42811700"/>
  <p:notesSz cx="6858000" cy="9144000"/>
  <p:defaultTextStyle>
    <a:defPPr>
      <a:defRPr lang="en-US"/>
    </a:defPPr>
    <a:lvl1pPr marL="0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88170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76339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64509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52678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40848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29017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17187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705356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1D4C0DE-CAB1-6247-BE04-7998AE764689}">
          <p14:sldIdLst>
            <p14:sldId id="274"/>
          </p14:sldIdLst>
        </p14:section>
        <p14:section name="Untitled Section" id="{E5462B54-6AE5-2D4D-B6E9-A520C6567BF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3484">
          <p15:clr>
            <a:srgbClr val="A4A3A4"/>
          </p15:clr>
        </p15:guide>
        <p15:guide id="2" pos="95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구슬 권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ABD6"/>
    <a:srgbClr val="ECF1F8"/>
    <a:srgbClr val="005EA4"/>
    <a:srgbClr val="2B4EC2"/>
    <a:srgbClr val="FDF3EC"/>
    <a:srgbClr val="4B88D3"/>
    <a:srgbClr val="5791DA"/>
    <a:srgbClr val="5B5755"/>
    <a:srgbClr val="F49A3A"/>
    <a:srgbClr val="F8C4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64" autoAdjust="0"/>
    <p:restoredTop sz="99265" autoAdjust="0"/>
  </p:normalViewPr>
  <p:slideViewPr>
    <p:cSldViewPr snapToGrid="0" snapToObjects="1">
      <p:cViewPr>
        <p:scale>
          <a:sx n="25" d="100"/>
          <a:sy n="25" d="100"/>
        </p:scale>
        <p:origin x="758" y="-216"/>
      </p:cViewPr>
      <p:guideLst>
        <p:guide orient="horz" pos="13484"/>
        <p:guide pos="95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commentAuthors" Target="commentAuthors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13299379"/>
            <a:ext cx="25733931" cy="91767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282" y="24259963"/>
            <a:ext cx="21192649" cy="109407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88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6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4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2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40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7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5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6686-D8E0-2C49-B6FC-2278CD845509}" type="datetimeFigureOut">
              <a:rPr lang="en-US" smtClean="0"/>
              <a:pPr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C6DFF-CF74-514F-8BF0-834F4CF59A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503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6686-D8E0-2C49-B6FC-2278CD845509}" type="datetimeFigureOut">
              <a:rPr lang="en-US" smtClean="0"/>
              <a:pPr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C6DFF-CF74-514F-8BF0-834F4CF59A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676283" y="10702928"/>
            <a:ext cx="22548726" cy="228031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14332" y="10702928"/>
            <a:ext cx="67157362" cy="228031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6686-D8E0-2C49-B6FC-2278CD845509}" type="datetimeFigureOut">
              <a:rPr lang="en-US" smtClean="0"/>
              <a:pPr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C6DFF-CF74-514F-8BF0-834F4CF59A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599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6686-D8E0-2C49-B6FC-2278CD845509}" type="datetimeFigureOut">
              <a:rPr lang="en-US" smtClean="0"/>
              <a:pPr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C6DFF-CF74-514F-8BF0-834F4CF59A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267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1533" y="27510485"/>
            <a:ext cx="25733931" cy="8502879"/>
          </a:xfrm>
        </p:spPr>
        <p:txBody>
          <a:bodyPr anchor="t"/>
          <a:lstStyle>
            <a:lvl1pPr algn="l">
              <a:defRPr sz="18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1533" y="18145428"/>
            <a:ext cx="25733931" cy="9365056"/>
          </a:xfrm>
        </p:spPr>
        <p:txBody>
          <a:bodyPr anchor="b"/>
          <a:lstStyle>
            <a:lvl1pPr marL="0" indent="0">
              <a:buNone/>
              <a:defRPr sz="9100">
                <a:solidFill>
                  <a:schemeClr val="tx1">
                    <a:tint val="75000"/>
                  </a:schemeClr>
                </a:solidFill>
              </a:defRPr>
            </a:lvl1pPr>
            <a:lvl2pPr marL="2088170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2pPr>
            <a:lvl3pPr marL="4176339" indent="0">
              <a:buNone/>
              <a:defRPr sz="7300">
                <a:solidFill>
                  <a:schemeClr val="tx1">
                    <a:tint val="75000"/>
                  </a:schemeClr>
                </a:solidFill>
              </a:defRPr>
            </a:lvl3pPr>
            <a:lvl4pPr marL="6264509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8352678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10440848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2529017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4617187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670535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6686-D8E0-2C49-B6FC-2278CD845509}" type="datetimeFigureOut">
              <a:rPr lang="en-US" smtClean="0"/>
              <a:pPr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C6DFF-CF74-514F-8BF0-834F4CF59A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27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14332" y="62364364"/>
            <a:ext cx="44850417" cy="176370327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69338" y="62364364"/>
            <a:ext cx="44855671" cy="176370327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6686-D8E0-2C49-B6FC-2278CD845509}" type="datetimeFigureOut">
              <a:rPr lang="en-US" smtClean="0"/>
              <a:pPr/>
              <a:t>11/12/2022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C6DFF-CF74-514F-8BF0-834F4CF59A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28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761" y="1714453"/>
            <a:ext cx="27247692" cy="713528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761" y="9583085"/>
            <a:ext cx="13376810" cy="3993774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170" indent="0">
              <a:buNone/>
              <a:defRPr sz="9100" b="1"/>
            </a:lvl2pPr>
            <a:lvl3pPr marL="4176339" indent="0">
              <a:buNone/>
              <a:defRPr sz="8200" b="1"/>
            </a:lvl3pPr>
            <a:lvl4pPr marL="6264509" indent="0">
              <a:buNone/>
              <a:defRPr sz="7300" b="1"/>
            </a:lvl4pPr>
            <a:lvl5pPr marL="8352678" indent="0">
              <a:buNone/>
              <a:defRPr sz="7300" b="1"/>
            </a:lvl5pPr>
            <a:lvl6pPr marL="10440848" indent="0">
              <a:buNone/>
              <a:defRPr sz="7300" b="1"/>
            </a:lvl6pPr>
            <a:lvl7pPr marL="12529017" indent="0">
              <a:buNone/>
              <a:defRPr sz="7300" b="1"/>
            </a:lvl7pPr>
            <a:lvl8pPr marL="14617187" indent="0">
              <a:buNone/>
              <a:defRPr sz="7300" b="1"/>
            </a:lvl8pPr>
            <a:lvl9pPr marL="16705356" indent="0">
              <a:buNone/>
              <a:defRPr sz="7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3761" y="13576859"/>
            <a:ext cx="13376810" cy="24666281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79389" y="9583085"/>
            <a:ext cx="13382065" cy="3993774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170" indent="0">
              <a:buNone/>
              <a:defRPr sz="9100" b="1"/>
            </a:lvl2pPr>
            <a:lvl3pPr marL="4176339" indent="0">
              <a:buNone/>
              <a:defRPr sz="8200" b="1"/>
            </a:lvl3pPr>
            <a:lvl4pPr marL="6264509" indent="0">
              <a:buNone/>
              <a:defRPr sz="7300" b="1"/>
            </a:lvl4pPr>
            <a:lvl5pPr marL="8352678" indent="0">
              <a:buNone/>
              <a:defRPr sz="7300" b="1"/>
            </a:lvl5pPr>
            <a:lvl6pPr marL="10440848" indent="0">
              <a:buNone/>
              <a:defRPr sz="7300" b="1"/>
            </a:lvl6pPr>
            <a:lvl7pPr marL="12529017" indent="0">
              <a:buNone/>
              <a:defRPr sz="7300" b="1"/>
            </a:lvl7pPr>
            <a:lvl8pPr marL="14617187" indent="0">
              <a:buNone/>
              <a:defRPr sz="7300" b="1"/>
            </a:lvl8pPr>
            <a:lvl9pPr marL="16705356" indent="0">
              <a:buNone/>
              <a:defRPr sz="7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79389" y="13576859"/>
            <a:ext cx="13382065" cy="24666281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6686-D8E0-2C49-B6FC-2278CD845509}" type="datetimeFigureOut">
              <a:rPr lang="en-US" smtClean="0"/>
              <a:pPr/>
              <a:t>11/12/2022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C6DFF-CF74-514F-8BF0-834F4CF59A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39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6686-D8E0-2C49-B6FC-2278CD845509}" type="datetimeFigureOut">
              <a:rPr lang="en-US" smtClean="0"/>
              <a:pPr/>
              <a:t>11/12/2022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C6DFF-CF74-514F-8BF0-834F4CF59A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672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6686-D8E0-2C49-B6FC-2278CD845509}" type="datetimeFigureOut">
              <a:rPr lang="en-US" smtClean="0"/>
              <a:pPr/>
              <a:t>11/12/2022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C6DFF-CF74-514F-8BF0-834F4CF59A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67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763" y="1704540"/>
            <a:ext cx="9960336" cy="7254205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6767" y="1704543"/>
            <a:ext cx="16924685" cy="36538600"/>
          </a:xfrm>
        </p:spPr>
        <p:txBody>
          <a:bodyPr/>
          <a:lstStyle>
            <a:lvl1pPr>
              <a:defRPr sz="14600"/>
            </a:lvl1pPr>
            <a:lvl2pPr>
              <a:defRPr sz="12800"/>
            </a:lvl2pPr>
            <a:lvl3pPr>
              <a:defRPr sz="11000"/>
            </a:lvl3pPr>
            <a:lvl4pPr>
              <a:defRPr sz="9100"/>
            </a:lvl4pPr>
            <a:lvl5pPr>
              <a:defRPr sz="9100"/>
            </a:lvl5pPr>
            <a:lvl6pPr>
              <a:defRPr sz="9100"/>
            </a:lvl6pPr>
            <a:lvl7pPr>
              <a:defRPr sz="9100"/>
            </a:lvl7pPr>
            <a:lvl8pPr>
              <a:defRPr sz="9100"/>
            </a:lvl8pPr>
            <a:lvl9pPr>
              <a:defRPr sz="9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3763" y="8958748"/>
            <a:ext cx="9960336" cy="29284395"/>
          </a:xfrm>
        </p:spPr>
        <p:txBody>
          <a:bodyPr/>
          <a:lstStyle>
            <a:lvl1pPr marL="0" indent="0">
              <a:buNone/>
              <a:defRPr sz="6400"/>
            </a:lvl1pPr>
            <a:lvl2pPr marL="2088170" indent="0">
              <a:buNone/>
              <a:defRPr sz="5500"/>
            </a:lvl2pPr>
            <a:lvl3pPr marL="4176339" indent="0">
              <a:buNone/>
              <a:defRPr sz="4600"/>
            </a:lvl3pPr>
            <a:lvl4pPr marL="6264509" indent="0">
              <a:buNone/>
              <a:defRPr sz="4100"/>
            </a:lvl4pPr>
            <a:lvl5pPr marL="8352678" indent="0">
              <a:buNone/>
              <a:defRPr sz="4100"/>
            </a:lvl5pPr>
            <a:lvl6pPr marL="10440848" indent="0">
              <a:buNone/>
              <a:defRPr sz="4100"/>
            </a:lvl6pPr>
            <a:lvl7pPr marL="12529017" indent="0">
              <a:buNone/>
              <a:defRPr sz="4100"/>
            </a:lvl7pPr>
            <a:lvl8pPr marL="14617187" indent="0">
              <a:buNone/>
              <a:defRPr sz="4100"/>
            </a:lvl8pPr>
            <a:lvl9pPr marL="16705356" indent="0">
              <a:buNone/>
              <a:defRPr sz="4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6686-D8E0-2C49-B6FC-2278CD845509}" type="datetimeFigureOut">
              <a:rPr lang="en-US" smtClean="0"/>
              <a:pPr/>
              <a:t>11/12/2022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C6DFF-CF74-514F-8BF0-834F4CF59A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900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4154" y="29968190"/>
            <a:ext cx="18165128" cy="3537914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4154" y="3825305"/>
            <a:ext cx="18165128" cy="25687020"/>
          </a:xfrm>
        </p:spPr>
        <p:txBody>
          <a:bodyPr/>
          <a:lstStyle>
            <a:lvl1pPr marL="0" indent="0">
              <a:buNone/>
              <a:defRPr sz="14600"/>
            </a:lvl1pPr>
            <a:lvl2pPr marL="2088170" indent="0">
              <a:buNone/>
              <a:defRPr sz="12800"/>
            </a:lvl2pPr>
            <a:lvl3pPr marL="4176339" indent="0">
              <a:buNone/>
              <a:defRPr sz="11000"/>
            </a:lvl3pPr>
            <a:lvl4pPr marL="6264509" indent="0">
              <a:buNone/>
              <a:defRPr sz="9100"/>
            </a:lvl4pPr>
            <a:lvl5pPr marL="8352678" indent="0">
              <a:buNone/>
              <a:defRPr sz="9100"/>
            </a:lvl5pPr>
            <a:lvl6pPr marL="10440848" indent="0">
              <a:buNone/>
              <a:defRPr sz="9100"/>
            </a:lvl6pPr>
            <a:lvl7pPr marL="12529017" indent="0">
              <a:buNone/>
              <a:defRPr sz="9100"/>
            </a:lvl7pPr>
            <a:lvl8pPr marL="14617187" indent="0">
              <a:buNone/>
              <a:defRPr sz="9100"/>
            </a:lvl8pPr>
            <a:lvl9pPr marL="16705356" indent="0">
              <a:buNone/>
              <a:defRPr sz="91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4154" y="33506104"/>
            <a:ext cx="18165128" cy="5024426"/>
          </a:xfrm>
        </p:spPr>
        <p:txBody>
          <a:bodyPr/>
          <a:lstStyle>
            <a:lvl1pPr marL="0" indent="0">
              <a:buNone/>
              <a:defRPr sz="6400"/>
            </a:lvl1pPr>
            <a:lvl2pPr marL="2088170" indent="0">
              <a:buNone/>
              <a:defRPr sz="5500"/>
            </a:lvl2pPr>
            <a:lvl3pPr marL="4176339" indent="0">
              <a:buNone/>
              <a:defRPr sz="4600"/>
            </a:lvl3pPr>
            <a:lvl4pPr marL="6264509" indent="0">
              <a:buNone/>
              <a:defRPr sz="4100"/>
            </a:lvl4pPr>
            <a:lvl5pPr marL="8352678" indent="0">
              <a:buNone/>
              <a:defRPr sz="4100"/>
            </a:lvl5pPr>
            <a:lvl6pPr marL="10440848" indent="0">
              <a:buNone/>
              <a:defRPr sz="4100"/>
            </a:lvl6pPr>
            <a:lvl7pPr marL="12529017" indent="0">
              <a:buNone/>
              <a:defRPr sz="4100"/>
            </a:lvl7pPr>
            <a:lvl8pPr marL="14617187" indent="0">
              <a:buNone/>
              <a:defRPr sz="4100"/>
            </a:lvl8pPr>
            <a:lvl9pPr marL="16705356" indent="0">
              <a:buNone/>
              <a:defRPr sz="4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6686-D8E0-2C49-B6FC-2278CD845509}" type="datetimeFigureOut">
              <a:rPr lang="en-US" smtClean="0"/>
              <a:pPr/>
              <a:t>11/12/2022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C6DFF-CF74-514F-8BF0-834F4CF59A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40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13761" y="1714453"/>
            <a:ext cx="27247692" cy="7135283"/>
          </a:xfrm>
          <a:prstGeom prst="rect">
            <a:avLst/>
          </a:prstGeom>
        </p:spPr>
        <p:txBody>
          <a:bodyPr vert="horz" lIns="417634" tIns="208817" rIns="417634" bIns="208817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761" y="9989400"/>
            <a:ext cx="27247692" cy="28253743"/>
          </a:xfrm>
          <a:prstGeom prst="rect">
            <a:avLst/>
          </a:prstGeom>
        </p:spPr>
        <p:txBody>
          <a:bodyPr vert="horz" lIns="417634" tIns="208817" rIns="417634" bIns="208817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13761" y="39680106"/>
            <a:ext cx="7064216" cy="2279327"/>
          </a:xfrm>
          <a:prstGeom prst="rect">
            <a:avLst/>
          </a:prstGeom>
        </p:spPr>
        <p:txBody>
          <a:bodyPr vert="horz" lIns="417634" tIns="208817" rIns="417634" bIns="208817" rtlCol="0" anchor="ctr"/>
          <a:lstStyle>
            <a:lvl1pPr algn="l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86686-D8E0-2C49-B6FC-2278CD845509}" type="datetimeFigureOut">
              <a:rPr lang="en-US" smtClean="0"/>
              <a:pPr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344031" y="39680106"/>
            <a:ext cx="9587151" cy="2279327"/>
          </a:xfrm>
          <a:prstGeom prst="rect">
            <a:avLst/>
          </a:prstGeom>
        </p:spPr>
        <p:txBody>
          <a:bodyPr vert="horz" lIns="417634" tIns="208817" rIns="417634" bIns="208817" rtlCol="0" anchor="ctr"/>
          <a:lstStyle>
            <a:lvl1pPr algn="ct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697236" y="39680106"/>
            <a:ext cx="7064216" cy="2279327"/>
          </a:xfrm>
          <a:prstGeom prst="rect">
            <a:avLst/>
          </a:prstGeom>
        </p:spPr>
        <p:txBody>
          <a:bodyPr vert="horz" lIns="417634" tIns="208817" rIns="417634" bIns="208817" rtlCol="0" anchor="ctr"/>
          <a:lstStyle>
            <a:lvl1pPr algn="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C6DFF-CF74-514F-8BF0-834F4CF59A1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7245" y="0"/>
            <a:ext cx="30257968" cy="42838140"/>
            <a:chOff x="2257258" y="3600395"/>
            <a:chExt cx="30257968" cy="42838140"/>
          </a:xfrm>
        </p:grpSpPr>
        <p:pic>
          <p:nvPicPr>
            <p:cNvPr id="16" name="Picture 3"/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2257258" y="3600395"/>
              <a:ext cx="30257968" cy="42838140"/>
            </a:xfrm>
            <a:prstGeom prst="rect">
              <a:avLst/>
            </a:prstGeom>
          </p:spPr>
        </p:pic>
        <p:sp>
          <p:nvSpPr>
            <p:cNvPr id="9" name="Subtitle 2"/>
            <p:cNvSpPr txBox="1">
              <a:spLocks/>
            </p:cNvSpPr>
            <p:nvPr/>
          </p:nvSpPr>
          <p:spPr>
            <a:xfrm>
              <a:off x="3586219" y="21122362"/>
              <a:ext cx="21651222" cy="4394952"/>
            </a:xfrm>
            <a:prstGeom prst="rect">
              <a:avLst/>
            </a:prstGeom>
          </p:spPr>
          <p:txBody>
            <a:bodyPr vert="horz" lIns="0" tIns="0" rIns="0" bIns="0" numCol="2" spcCol="540000" rtlCol="0" anchor="t">
              <a:normAutofit/>
            </a:bodyPr>
            <a:lstStyle>
              <a:lvl1pPr marL="1566127" indent="-1566127" algn="l" defTabSz="2088170" rtl="0" eaLnBrk="1" latinLnBrk="0" hangingPunct="1">
                <a:spcBef>
                  <a:spcPct val="20000"/>
                </a:spcBef>
                <a:buFont typeface="Arial"/>
                <a:buChar char="•"/>
                <a:defRPr sz="14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93276" indent="-1305106" algn="l" defTabSz="2088170" rtl="0" eaLnBrk="1" latinLnBrk="0" hangingPunct="1">
                <a:spcBef>
                  <a:spcPct val="20000"/>
                </a:spcBef>
                <a:buFont typeface="Arial"/>
                <a:buChar char="–"/>
                <a:defRPr sz="1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220424" indent="-1044085" algn="l" defTabSz="2088170" rtl="0" eaLnBrk="1" latinLnBrk="0" hangingPunct="1">
                <a:spcBef>
                  <a:spcPct val="20000"/>
                </a:spcBef>
                <a:buFont typeface="Arial"/>
                <a:buChar char="•"/>
                <a:defRPr sz="1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308593" indent="-1044085" algn="l" defTabSz="2088170" rtl="0" eaLnBrk="1" latinLnBrk="0" hangingPunct="1">
                <a:spcBef>
                  <a:spcPct val="20000"/>
                </a:spcBef>
                <a:buFont typeface="Arial"/>
                <a:buChar char="–"/>
                <a:defRPr sz="9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396763" indent="-1044085" algn="l" defTabSz="2088170" rtl="0" eaLnBrk="1" latinLnBrk="0" hangingPunct="1">
                <a:spcBef>
                  <a:spcPct val="20000"/>
                </a:spcBef>
                <a:buFont typeface="Arial"/>
                <a:buChar char="»"/>
                <a:defRPr sz="9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84933" indent="-1044085" algn="l" defTabSz="2088170" rtl="0" eaLnBrk="1" latinLnBrk="0" hangingPunct="1">
                <a:spcBef>
                  <a:spcPct val="20000"/>
                </a:spcBef>
                <a:buFont typeface="Arial"/>
                <a:buChar char="•"/>
                <a:defRPr sz="9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573102" indent="-1044085" algn="l" defTabSz="2088170" rtl="0" eaLnBrk="1" latinLnBrk="0" hangingPunct="1">
                <a:spcBef>
                  <a:spcPct val="20000"/>
                </a:spcBef>
                <a:buFont typeface="Arial"/>
                <a:buChar char="•"/>
                <a:defRPr sz="9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5661272" indent="-1044085" algn="l" defTabSz="2088170" rtl="0" eaLnBrk="1" latinLnBrk="0" hangingPunct="1">
                <a:spcBef>
                  <a:spcPct val="20000"/>
                </a:spcBef>
                <a:buFont typeface="Arial"/>
                <a:buChar char="•"/>
                <a:defRPr sz="9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7749441" indent="-1044085" algn="l" defTabSz="2088170" rtl="0" eaLnBrk="1" latinLnBrk="0" hangingPunct="1">
                <a:spcBef>
                  <a:spcPct val="20000"/>
                </a:spcBef>
                <a:buFont typeface="Arial"/>
                <a:buChar char="•"/>
                <a:defRPr sz="9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base" latinLnBrk="1">
                <a:buNone/>
              </a:pPr>
              <a:endParaRPr lang="ko-KR" altLang="en-US" sz="3400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  <a:cs typeface="나눔고딕"/>
              </a:endParaRPr>
            </a:p>
          </p:txBody>
        </p:sp>
        <p:sp>
          <p:nvSpPr>
            <p:cNvPr id="10" name="Title 1"/>
            <p:cNvSpPr txBox="1">
              <a:spLocks/>
            </p:cNvSpPr>
            <p:nvPr/>
          </p:nvSpPr>
          <p:spPr>
            <a:xfrm>
              <a:off x="2775277" y="4892000"/>
              <a:ext cx="25665438" cy="3844429"/>
            </a:xfrm>
            <a:prstGeom prst="rect">
              <a:avLst/>
            </a:prstGeom>
          </p:spPr>
          <p:txBody>
            <a:bodyPr vert="horz" lIns="0" tIns="0" rIns="0" bIns="0" rtlCol="0" anchor="t">
              <a:normAutofit/>
            </a:bodyPr>
            <a:lstStyle>
              <a:lvl1pPr algn="ctr" defTabSz="2088170" rtl="0" eaLnBrk="1" latinLnBrk="0" hangingPunct="1">
                <a:spcBef>
                  <a:spcPct val="0"/>
                </a:spcBef>
                <a:buNone/>
                <a:defRPr sz="20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10000"/>
                </a:lnSpc>
              </a:pPr>
              <a:endParaRPr lang="en-US" sz="65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HY각헤드라인B Pro"/>
              </a:endParaRPr>
            </a:p>
          </p:txBody>
        </p:sp>
        <p:sp>
          <p:nvSpPr>
            <p:cNvPr id="11" name="Subtitle 2"/>
            <p:cNvSpPr txBox="1">
              <a:spLocks/>
            </p:cNvSpPr>
            <p:nvPr/>
          </p:nvSpPr>
          <p:spPr>
            <a:xfrm>
              <a:off x="6397248" y="8730176"/>
              <a:ext cx="19709169" cy="3613103"/>
            </a:xfrm>
            <a:prstGeom prst="rect">
              <a:avLst/>
            </a:prstGeom>
          </p:spPr>
          <p:txBody>
            <a:bodyPr vert="horz" lIns="0" tIns="0" rIns="0" bIns="0" numCol="1" rtlCol="0" anchor="ctr">
              <a:normAutofit/>
            </a:bodyPr>
            <a:lstStyle>
              <a:lvl1pPr marL="0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14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2088170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1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4176339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11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6264509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9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8352678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9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0440848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9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529017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9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617187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9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705356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9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80000"/>
                </a:lnSpc>
              </a:pPr>
              <a:endParaRPr lang="en-US" altLang="ko-KR" sz="4500" b="1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나눔고딕"/>
              </a:endParaRPr>
            </a:p>
            <a:p>
              <a:pPr algn="l">
                <a:lnSpc>
                  <a:spcPct val="80000"/>
                </a:lnSpc>
              </a:pPr>
              <a:endParaRPr lang="en-US" sz="4500" b="1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나눔고딕"/>
              </a:endParaRPr>
            </a:p>
          </p:txBody>
        </p:sp>
        <p:sp>
          <p:nvSpPr>
            <p:cNvPr id="12" name="Subtitle 2"/>
            <p:cNvSpPr txBox="1">
              <a:spLocks/>
            </p:cNvSpPr>
            <p:nvPr/>
          </p:nvSpPr>
          <p:spPr>
            <a:xfrm>
              <a:off x="3586218" y="21122362"/>
              <a:ext cx="23771097" cy="4394952"/>
            </a:xfrm>
            <a:prstGeom prst="rect">
              <a:avLst/>
            </a:prstGeom>
          </p:spPr>
          <p:txBody>
            <a:bodyPr vert="horz" lIns="0" tIns="0" rIns="0" bIns="0" numCol="2" spcCol="540000" rtlCol="0" anchor="t">
              <a:normAutofit/>
            </a:bodyPr>
            <a:lstStyle>
              <a:lvl1pPr marL="1566127" indent="-1566127" algn="l" defTabSz="2088170" rtl="0" eaLnBrk="1" latinLnBrk="0" hangingPunct="1">
                <a:spcBef>
                  <a:spcPct val="20000"/>
                </a:spcBef>
                <a:buFont typeface="Arial"/>
                <a:buChar char="•"/>
                <a:defRPr sz="14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93276" indent="-1305106" algn="l" defTabSz="2088170" rtl="0" eaLnBrk="1" latinLnBrk="0" hangingPunct="1">
                <a:spcBef>
                  <a:spcPct val="20000"/>
                </a:spcBef>
                <a:buFont typeface="Arial"/>
                <a:buChar char="–"/>
                <a:defRPr sz="1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220424" indent="-1044085" algn="l" defTabSz="2088170" rtl="0" eaLnBrk="1" latinLnBrk="0" hangingPunct="1">
                <a:spcBef>
                  <a:spcPct val="20000"/>
                </a:spcBef>
                <a:buFont typeface="Arial"/>
                <a:buChar char="•"/>
                <a:defRPr sz="1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308593" indent="-1044085" algn="l" defTabSz="2088170" rtl="0" eaLnBrk="1" latinLnBrk="0" hangingPunct="1">
                <a:spcBef>
                  <a:spcPct val="20000"/>
                </a:spcBef>
                <a:buFont typeface="Arial"/>
                <a:buChar char="–"/>
                <a:defRPr sz="9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396763" indent="-1044085" algn="l" defTabSz="2088170" rtl="0" eaLnBrk="1" latinLnBrk="0" hangingPunct="1">
                <a:spcBef>
                  <a:spcPct val="20000"/>
                </a:spcBef>
                <a:buFont typeface="Arial"/>
                <a:buChar char="»"/>
                <a:defRPr sz="9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84933" indent="-1044085" algn="l" defTabSz="2088170" rtl="0" eaLnBrk="1" latinLnBrk="0" hangingPunct="1">
                <a:spcBef>
                  <a:spcPct val="20000"/>
                </a:spcBef>
                <a:buFont typeface="Arial"/>
                <a:buChar char="•"/>
                <a:defRPr sz="9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573102" indent="-1044085" algn="l" defTabSz="2088170" rtl="0" eaLnBrk="1" latinLnBrk="0" hangingPunct="1">
                <a:spcBef>
                  <a:spcPct val="20000"/>
                </a:spcBef>
                <a:buFont typeface="Arial"/>
                <a:buChar char="•"/>
                <a:defRPr sz="9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5661272" indent="-1044085" algn="l" defTabSz="2088170" rtl="0" eaLnBrk="1" latinLnBrk="0" hangingPunct="1">
                <a:spcBef>
                  <a:spcPct val="20000"/>
                </a:spcBef>
                <a:buFont typeface="Arial"/>
                <a:buChar char="•"/>
                <a:defRPr sz="9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7749441" indent="-1044085" algn="l" defTabSz="2088170" rtl="0" eaLnBrk="1" latinLnBrk="0" hangingPunct="1">
                <a:spcBef>
                  <a:spcPct val="20000"/>
                </a:spcBef>
                <a:buFont typeface="Arial"/>
                <a:buChar char="•"/>
                <a:defRPr sz="9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27149" lvl="1" indent="0" algn="just">
                <a:buNone/>
              </a:pPr>
              <a:endParaRPr lang="en-US" altLang="ko-KR" sz="3400" dirty="0">
                <a:latin typeface="HY견고딕" pitchFamily="18" charset="-127"/>
                <a:ea typeface="HY견고딕" pitchFamily="18" charset="-127"/>
                <a:cs typeface="나눔고딕"/>
              </a:endParaRPr>
            </a:p>
          </p:txBody>
        </p:sp>
        <p:sp>
          <p:nvSpPr>
            <p:cNvPr id="13" name="Subtitle 2"/>
            <p:cNvSpPr txBox="1">
              <a:spLocks/>
            </p:cNvSpPr>
            <p:nvPr/>
          </p:nvSpPr>
          <p:spPr>
            <a:xfrm>
              <a:off x="3586218" y="36830156"/>
              <a:ext cx="23771097" cy="3341460"/>
            </a:xfrm>
            <a:prstGeom prst="rect">
              <a:avLst/>
            </a:prstGeom>
          </p:spPr>
          <p:txBody>
            <a:bodyPr vert="horz" lIns="0" tIns="0" rIns="0" bIns="0" numCol="1" spcCol="540000" rtlCol="0" anchor="t">
              <a:noAutofit/>
            </a:bodyPr>
            <a:lstStyle>
              <a:lvl1pPr marL="0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14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2088170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1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4176339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11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6264509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9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8352678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9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0440848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9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529017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9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617187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9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705356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9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endParaRPr lang="en-US" altLang="ko-KR" sz="34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나눔고딕"/>
              </a:endParaRPr>
            </a:p>
          </p:txBody>
        </p:sp>
        <p:sp>
          <p:nvSpPr>
            <p:cNvPr id="14" name="Subtitle 2"/>
            <p:cNvSpPr txBox="1">
              <a:spLocks/>
            </p:cNvSpPr>
            <p:nvPr/>
          </p:nvSpPr>
          <p:spPr>
            <a:xfrm>
              <a:off x="3586218" y="27671534"/>
              <a:ext cx="14523639" cy="2998130"/>
            </a:xfrm>
            <a:prstGeom prst="rect">
              <a:avLst/>
            </a:prstGeom>
          </p:spPr>
          <p:txBody>
            <a:bodyPr vert="horz" lIns="0" tIns="0" rIns="0" bIns="0" numCol="1" spcCol="540000" rtlCol="0" anchor="t">
              <a:normAutofit/>
            </a:bodyPr>
            <a:lstStyle>
              <a:lvl1pPr marL="0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14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2088170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1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4176339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11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6264509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9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8352678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9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0440848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9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529017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9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617187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9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705356" indent="0" algn="ctr" defTabSz="2088170" rtl="0" eaLnBrk="1" latinLnBrk="0" hangingPunct="1">
                <a:spcBef>
                  <a:spcPct val="20000"/>
                </a:spcBef>
                <a:buFont typeface="Arial"/>
                <a:buNone/>
                <a:defRPr sz="9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endParaRPr lang="en-US" altLang="ko-KR" sz="34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나눔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1111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088170" rtl="0" eaLnBrk="1" latinLnBrk="0" hangingPunct="1">
        <a:spcBef>
          <a:spcPct val="0"/>
        </a:spcBef>
        <a:buNone/>
        <a:defRPr sz="20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66127" indent="-1566127" algn="l" defTabSz="2088170" rtl="0" eaLnBrk="1" latinLnBrk="0" hangingPunct="1">
        <a:spcBef>
          <a:spcPct val="20000"/>
        </a:spcBef>
        <a:buFont typeface="Arial"/>
        <a:buChar char="•"/>
        <a:defRPr sz="14600" kern="1200">
          <a:solidFill>
            <a:schemeClr val="tx1"/>
          </a:solidFill>
          <a:latin typeface="+mn-lt"/>
          <a:ea typeface="+mn-ea"/>
          <a:cs typeface="+mn-cs"/>
        </a:defRPr>
      </a:lvl1pPr>
      <a:lvl2pPr marL="3393276" indent="-1305106" algn="l" defTabSz="2088170" rtl="0" eaLnBrk="1" latinLnBrk="0" hangingPunct="1">
        <a:spcBef>
          <a:spcPct val="20000"/>
        </a:spcBef>
        <a:buFont typeface="Arial"/>
        <a:buChar char="–"/>
        <a:defRPr sz="12800" kern="1200">
          <a:solidFill>
            <a:schemeClr val="tx1"/>
          </a:solidFill>
          <a:latin typeface="+mn-lt"/>
          <a:ea typeface="+mn-ea"/>
          <a:cs typeface="+mn-cs"/>
        </a:defRPr>
      </a:lvl2pPr>
      <a:lvl3pPr marL="5220424" indent="-1044085" algn="l" defTabSz="2088170" rtl="0" eaLnBrk="1" latinLnBrk="0" hangingPunct="1">
        <a:spcBef>
          <a:spcPct val="20000"/>
        </a:spcBef>
        <a:buFont typeface="Arial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3pPr>
      <a:lvl4pPr marL="7308593" indent="-1044085" algn="l" defTabSz="2088170" rtl="0" eaLnBrk="1" latinLnBrk="0" hangingPunct="1">
        <a:spcBef>
          <a:spcPct val="20000"/>
        </a:spcBef>
        <a:buFont typeface="Arial"/>
        <a:buChar char="–"/>
        <a:defRPr sz="9100" kern="1200">
          <a:solidFill>
            <a:schemeClr val="tx1"/>
          </a:solidFill>
          <a:latin typeface="+mn-lt"/>
          <a:ea typeface="+mn-ea"/>
          <a:cs typeface="+mn-cs"/>
        </a:defRPr>
      </a:lvl4pPr>
      <a:lvl5pPr marL="9396763" indent="-1044085" algn="l" defTabSz="2088170" rtl="0" eaLnBrk="1" latinLnBrk="0" hangingPunct="1">
        <a:spcBef>
          <a:spcPct val="20000"/>
        </a:spcBef>
        <a:buFont typeface="Arial"/>
        <a:buChar char="»"/>
        <a:defRPr sz="9100" kern="1200">
          <a:solidFill>
            <a:schemeClr val="tx1"/>
          </a:solidFill>
          <a:latin typeface="+mn-lt"/>
          <a:ea typeface="+mn-ea"/>
          <a:cs typeface="+mn-cs"/>
        </a:defRPr>
      </a:lvl5pPr>
      <a:lvl6pPr marL="11484933" indent="-1044085" algn="l" defTabSz="2088170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3102" indent="-1044085" algn="l" defTabSz="2088170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61272" indent="-1044085" algn="l" defTabSz="2088170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9441" indent="-1044085" algn="l" defTabSz="2088170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8170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6339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4509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2678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40848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9017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7187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5356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jpg"/><Relationship Id="rId18" Type="http://schemas.openxmlformats.org/officeDocument/2006/relationships/image" Target="../media/image15.png"/><Relationship Id="rId3" Type="http://schemas.openxmlformats.org/officeDocument/2006/relationships/image" Target="../media/image3.png"/><Relationship Id="rId21" Type="http://schemas.openxmlformats.org/officeDocument/2006/relationships/image" Target="../media/image17.jpg"/><Relationship Id="rId7" Type="http://schemas.openxmlformats.org/officeDocument/2006/relationships/image" Target="../media/image6.svg"/><Relationship Id="rId12" Type="http://schemas.openxmlformats.org/officeDocument/2006/relationships/image" Target="../media/image9.jpg"/><Relationship Id="rId17" Type="http://schemas.openxmlformats.org/officeDocument/2006/relationships/image" Target="../media/image14.png"/><Relationship Id="rId2" Type="http://schemas.openxmlformats.org/officeDocument/2006/relationships/image" Target="../media/image2.png"/><Relationship Id="rId16" Type="http://schemas.openxmlformats.org/officeDocument/2006/relationships/image" Target="../media/image13.png"/><Relationship Id="rId20" Type="http://schemas.openxmlformats.org/officeDocument/2006/relationships/image" Target="../media/image3.sv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.jp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직사각형 111"/>
          <p:cNvSpPr/>
          <p:nvPr/>
        </p:nvSpPr>
        <p:spPr>
          <a:xfrm>
            <a:off x="2394929" y="35460210"/>
            <a:ext cx="25608600" cy="4114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ECF1F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8" name="그림 77"/>
          <p:cNvPicPr>
            <a:picLocks/>
          </p:cNvPicPr>
          <p:nvPr/>
        </p:nvPicPr>
        <p:blipFill rotWithShape="1">
          <a:blip r:embed="rId2"/>
          <a:srcRect l="27287" t="32530" r="47711" b="23736"/>
          <a:stretch/>
        </p:blipFill>
        <p:spPr>
          <a:xfrm>
            <a:off x="12399452" y="13427036"/>
            <a:ext cx="5400000" cy="4320000"/>
          </a:xfrm>
          <a:prstGeom prst="rect">
            <a:avLst/>
          </a:prstGeom>
          <a:blipFill dpi="0" rotWithShape="1">
            <a:blip r:embed="rId3">
              <a:alphaModFix amt="33000"/>
            </a:blip>
            <a:srcRect/>
            <a:stretch>
              <a:fillRect/>
            </a:stretch>
          </a:blipFill>
          <a:effectLst>
            <a:glow rad="63500">
              <a:schemeClr val="accent4">
                <a:satMod val="175000"/>
                <a:alpha val="40000"/>
              </a:schemeClr>
            </a:glow>
            <a:softEdge rad="152400"/>
          </a:effectLst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xmlns="" id="{B7184893-1CAC-B57C-3FF6-85FA2D55C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308889" y="39890700"/>
            <a:ext cx="5657436" cy="1781490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2502438" y="5259321"/>
            <a:ext cx="25413922" cy="3599114"/>
          </a:xfrm>
          <a:prstGeom prst="roundRect">
            <a:avLst/>
          </a:prstGeom>
          <a:solidFill>
            <a:srgbClr val="ECF1F8"/>
          </a:solidFill>
          <a:ln w="28575">
            <a:solidFill>
              <a:srgbClr val="2B4EC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Subtitle 2"/>
          <p:cNvSpPr txBox="1">
            <a:spLocks/>
          </p:cNvSpPr>
          <p:nvPr/>
        </p:nvSpPr>
        <p:spPr>
          <a:xfrm>
            <a:off x="3599743" y="5349885"/>
            <a:ext cx="2152490" cy="3613103"/>
          </a:xfrm>
          <a:prstGeom prst="rect">
            <a:avLst/>
          </a:prstGeom>
        </p:spPr>
        <p:txBody>
          <a:bodyPr vert="horz" lIns="0" tIns="0" rIns="0" bIns="0" numCol="1" rtlCol="0" anchor="ctr">
            <a:noAutofit/>
          </a:bodyPr>
          <a:lstStyle>
            <a:lvl1pPr marL="0" indent="0" algn="ctr" defTabSz="2088170" rtl="0" eaLnBrk="1" latinLnBrk="0" hangingPunct="1">
              <a:spcBef>
                <a:spcPct val="20000"/>
              </a:spcBef>
              <a:buFont typeface="Arial"/>
              <a:buNone/>
              <a:defRPr sz="14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088170" indent="0" algn="ctr" defTabSz="2088170" rtl="0" eaLnBrk="1" latinLnBrk="0" hangingPunct="1">
              <a:spcBef>
                <a:spcPct val="20000"/>
              </a:spcBef>
              <a:buFont typeface="Arial"/>
              <a:buNone/>
              <a:defRPr sz="1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176339" indent="0" algn="ctr" defTabSz="2088170" rtl="0" eaLnBrk="1" latinLnBrk="0" hangingPunct="1">
              <a:spcBef>
                <a:spcPct val="20000"/>
              </a:spcBef>
              <a:buFont typeface="Arial"/>
              <a:buNone/>
              <a:defRPr sz="1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264509" indent="0" algn="ctr" defTabSz="2088170" rtl="0" eaLnBrk="1" latinLnBrk="0" hangingPunct="1">
              <a:spcBef>
                <a:spcPct val="20000"/>
              </a:spcBef>
              <a:buFont typeface="Arial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352678" indent="0" algn="ctr" defTabSz="2088170" rtl="0" eaLnBrk="1" latinLnBrk="0" hangingPunct="1">
              <a:spcBef>
                <a:spcPct val="20000"/>
              </a:spcBef>
              <a:buFont typeface="Arial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440848" indent="0" algn="ctr" defTabSz="2088170" rtl="0" eaLnBrk="1" latinLnBrk="0" hangingPunct="1">
              <a:spcBef>
                <a:spcPct val="20000"/>
              </a:spcBef>
              <a:buFont typeface="Arial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529017" indent="0" algn="ctr" defTabSz="2088170" rtl="0" eaLnBrk="1" latinLnBrk="0" hangingPunct="1">
              <a:spcBef>
                <a:spcPct val="20000"/>
              </a:spcBef>
              <a:buFont typeface="Arial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617187" indent="0" algn="ctr" defTabSz="2088170" rtl="0" eaLnBrk="1" latinLnBrk="0" hangingPunct="1">
              <a:spcBef>
                <a:spcPct val="20000"/>
              </a:spcBef>
              <a:buFont typeface="Arial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705356" indent="0" algn="ctr" defTabSz="2088170" rtl="0" eaLnBrk="1" latinLnBrk="0" hangingPunct="1">
              <a:spcBef>
                <a:spcPct val="20000"/>
              </a:spcBef>
              <a:buFont typeface="Arial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80000"/>
              </a:lnSpc>
            </a:pPr>
            <a:r>
              <a:rPr lang="ko-KR" altLang="en-US" sz="42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나눔고딕"/>
              </a:rPr>
              <a:t>분      야</a:t>
            </a:r>
            <a:endParaRPr lang="en-US" altLang="ko-KR" sz="4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  <a:cs typeface="나눔고딕"/>
            </a:endParaRPr>
          </a:p>
          <a:p>
            <a:pPr algn="dist">
              <a:lnSpc>
                <a:spcPct val="80000"/>
              </a:lnSpc>
            </a:pPr>
            <a:r>
              <a:rPr lang="ko-KR" altLang="en-US" sz="42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나눔고딕"/>
              </a:rPr>
              <a:t>지도교수</a:t>
            </a:r>
            <a:endParaRPr lang="en-US" altLang="ko-KR" sz="4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  <a:cs typeface="나눔고딕"/>
            </a:endParaRPr>
          </a:p>
          <a:p>
            <a:pPr algn="dist">
              <a:lnSpc>
                <a:spcPct val="80000"/>
              </a:lnSpc>
            </a:pPr>
            <a:r>
              <a:rPr lang="ko-KR" altLang="en-US" sz="42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나눔고딕"/>
              </a:rPr>
              <a:t>팀      명</a:t>
            </a:r>
            <a:endParaRPr lang="en-US" altLang="ko-KR" sz="4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  <a:cs typeface="나눔고딕"/>
            </a:endParaRPr>
          </a:p>
          <a:p>
            <a:pPr algn="dist">
              <a:lnSpc>
                <a:spcPct val="80000"/>
              </a:lnSpc>
            </a:pPr>
            <a:r>
              <a:rPr lang="ko-KR" altLang="en-US" sz="42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나눔고딕"/>
              </a:rPr>
              <a:t>팀      원</a:t>
            </a:r>
            <a:endParaRPr lang="en-US" sz="4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  <a:cs typeface="나눔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46277" y="5791200"/>
            <a:ext cx="105573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200" dirty="0" smtClean="0"/>
              <a:t>소프트웨어학과</a:t>
            </a:r>
            <a:endParaRPr lang="en-US" altLang="ko-KR" sz="4200" dirty="0" smtClean="0"/>
          </a:p>
          <a:p>
            <a:r>
              <a:rPr lang="ko-KR" altLang="en-US" sz="4200" dirty="0" smtClean="0"/>
              <a:t>김병호</a:t>
            </a:r>
            <a:endParaRPr lang="en-US" altLang="ko-KR" sz="4200" dirty="0"/>
          </a:p>
          <a:p>
            <a:r>
              <a:rPr lang="en-US" altLang="ko-KR" sz="4200" dirty="0" err="1" smtClean="0"/>
              <a:t>Ecole</a:t>
            </a:r>
            <a:r>
              <a:rPr lang="en-US" altLang="ko-KR" sz="4200" dirty="0" smtClean="0"/>
              <a:t>-mentor</a:t>
            </a:r>
          </a:p>
          <a:p>
            <a:r>
              <a:rPr lang="ko-KR" altLang="en-US" sz="4200" dirty="0" smtClean="0"/>
              <a:t>강동현</a:t>
            </a:r>
            <a:r>
              <a:rPr lang="en-US" altLang="ko-KR" sz="4200" dirty="0" smtClean="0"/>
              <a:t>, </a:t>
            </a:r>
            <a:r>
              <a:rPr lang="ko-KR" altLang="en-US" sz="4200" dirty="0" smtClean="0"/>
              <a:t>하민우</a:t>
            </a:r>
            <a:r>
              <a:rPr lang="en-US" altLang="ko-KR" sz="4200" dirty="0" smtClean="0"/>
              <a:t>, </a:t>
            </a:r>
            <a:r>
              <a:rPr lang="ko-KR" altLang="en-US" sz="4200" dirty="0" smtClean="0"/>
              <a:t>오정민</a:t>
            </a:r>
            <a:endParaRPr lang="ko-KR" altLang="en-US" sz="4200" dirty="0"/>
          </a:p>
        </p:txBody>
      </p:sp>
      <p:sp>
        <p:nvSpPr>
          <p:cNvPr id="7" name="TextBox 6"/>
          <p:cNvSpPr txBox="1"/>
          <p:nvPr/>
        </p:nvSpPr>
        <p:spPr>
          <a:xfrm>
            <a:off x="8903817" y="19338837"/>
            <a:ext cx="12706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경성대학교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LINC</a:t>
            </a:r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사업단의 </a:t>
            </a:r>
            <a:r>
              <a:rPr lang="ko-KR" altLang="en-US" sz="3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에꼴</a:t>
            </a:r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 프로젝트는 학생들이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스스로 배우는 법을 </a:t>
            </a:r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터득하도록 가이드 하는 교육 프로그램입니다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.</a:t>
            </a:r>
            <a:endParaRPr lang="ko-KR" altLang="en-US" sz="3600" b="1" dirty="0">
              <a:latin typeface="맑은 고딕" panose="020B0503020000020004" pitchFamily="50" charset="-127"/>
              <a:ea typeface="맑은 고딕" panose="020B05030200000200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12" name="그림 11"/>
          <p:cNvPicPr>
            <a:picLocks/>
          </p:cNvPicPr>
          <p:nvPr/>
        </p:nvPicPr>
        <p:blipFill rotWithShape="1">
          <a:blip r:embed="rId8"/>
          <a:srcRect l="4655" t="50722" r="73005" b="17254"/>
          <a:stretch/>
        </p:blipFill>
        <p:spPr>
          <a:xfrm>
            <a:off x="2929645" y="15834700"/>
            <a:ext cx="5400000" cy="4320000"/>
          </a:xfrm>
          <a:prstGeom prst="rect">
            <a:avLst/>
          </a:prstGeom>
          <a:solidFill>
            <a:schemeClr val="bg1">
              <a:alpha val="28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sx="1000" sy="1000" algn="l" rotWithShape="0">
              <a:prstClr val="black"/>
            </a:outerShdw>
            <a:softEdge rad="152400"/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4EE026C3-7352-A485-1CBE-E4E6B91558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09400" y="5983734"/>
            <a:ext cx="5125839" cy="2345403"/>
          </a:xfrm>
          <a:prstGeom prst="rect">
            <a:avLst/>
          </a:prstGeom>
        </p:spPr>
      </p:pic>
      <p:pic>
        <p:nvPicPr>
          <p:cNvPr id="50" name="그림 49"/>
          <p:cNvPicPr>
            <a:picLocks/>
          </p:cNvPicPr>
          <p:nvPr/>
        </p:nvPicPr>
        <p:blipFill rotWithShape="1">
          <a:blip r:embed="rId8"/>
          <a:srcRect l="27376" t="50722" r="50473" b="17254"/>
          <a:stretch/>
        </p:blipFill>
        <p:spPr>
          <a:xfrm>
            <a:off x="2925238" y="11215576"/>
            <a:ext cx="5400000" cy="4320000"/>
          </a:xfrm>
          <a:prstGeom prst="rect">
            <a:avLst/>
          </a:prstGeom>
          <a:solidFill>
            <a:schemeClr val="bg1">
              <a:alpha val="28000"/>
            </a:schemeClr>
          </a:solidFill>
          <a:effectLst>
            <a:glow rad="63500">
              <a:schemeClr val="accent2">
                <a:satMod val="175000"/>
                <a:alpha val="40000"/>
              </a:schemeClr>
            </a:glow>
            <a:outerShdw blurRad="50800" dist="38100" sx="1000" sy="1000" algn="l" rotWithShape="0">
              <a:prstClr val="black"/>
            </a:outerShdw>
            <a:softEdge rad="152400"/>
          </a:effectLst>
        </p:spPr>
      </p:pic>
      <p:pic>
        <p:nvPicPr>
          <p:cNvPr id="51" name="그림 50"/>
          <p:cNvPicPr>
            <a:picLocks/>
          </p:cNvPicPr>
          <p:nvPr/>
        </p:nvPicPr>
        <p:blipFill rotWithShape="1">
          <a:blip r:embed="rId8"/>
          <a:srcRect l="50468" t="50722" r="28423" b="17254"/>
          <a:stretch/>
        </p:blipFill>
        <p:spPr>
          <a:xfrm>
            <a:off x="21878074" y="11215576"/>
            <a:ext cx="5400000" cy="4320000"/>
          </a:xfrm>
          <a:prstGeom prst="rect">
            <a:avLst/>
          </a:prstGeom>
          <a:solidFill>
            <a:schemeClr val="bg1">
              <a:alpha val="28000"/>
            </a:schemeClr>
          </a:solidFill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sx="1000" sy="1000" algn="l" rotWithShape="0">
              <a:prstClr val="black"/>
            </a:outerShdw>
            <a:softEdge rad="152400"/>
          </a:effectLst>
        </p:spPr>
      </p:pic>
      <p:pic>
        <p:nvPicPr>
          <p:cNvPr id="52" name="그림 51"/>
          <p:cNvPicPr>
            <a:picLocks/>
          </p:cNvPicPr>
          <p:nvPr/>
        </p:nvPicPr>
        <p:blipFill rotWithShape="1">
          <a:blip r:embed="rId8"/>
          <a:srcRect l="72661" t="50722" r="5567" b="17254"/>
          <a:stretch/>
        </p:blipFill>
        <p:spPr>
          <a:xfrm>
            <a:off x="21878074" y="15880371"/>
            <a:ext cx="5400000" cy="4320000"/>
          </a:xfrm>
          <a:prstGeom prst="rect">
            <a:avLst/>
          </a:prstGeom>
          <a:solidFill>
            <a:schemeClr val="bg1">
              <a:alpha val="28000"/>
            </a:schemeClr>
          </a:solidFill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sx="1000" sy="1000" algn="l" rotWithShape="0">
              <a:prstClr val="black"/>
            </a:outerShdw>
            <a:softEdge rad="127000"/>
          </a:effectLst>
        </p:spPr>
      </p:pic>
      <p:cxnSp>
        <p:nvCxnSpPr>
          <p:cNvPr id="31" name="꺾인 연결선 30"/>
          <p:cNvCxnSpPr>
            <a:stCxn id="51" idx="0"/>
          </p:cNvCxnSpPr>
          <p:nvPr/>
        </p:nvCxnSpPr>
        <p:spPr>
          <a:xfrm rot="16200000" flipH="1" flipV="1">
            <a:off x="19767175" y="7878682"/>
            <a:ext cx="1474006" cy="8147793"/>
          </a:xfrm>
          <a:prstGeom prst="bentConnector4">
            <a:avLst>
              <a:gd name="adj1" fmla="val -15509"/>
              <a:gd name="adj2" fmla="val 36354"/>
            </a:avLst>
          </a:prstGeom>
          <a:ln>
            <a:solidFill>
              <a:schemeClr val="bg2"/>
            </a:solidFill>
            <a:headEnd type="oval"/>
            <a:tailEnd type="oval"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69"/>
          <p:cNvCxnSpPr/>
          <p:nvPr/>
        </p:nvCxnSpPr>
        <p:spPr>
          <a:xfrm rot="5400000" flipV="1">
            <a:off x="8962132" y="7890238"/>
            <a:ext cx="1474006" cy="8147793"/>
          </a:xfrm>
          <a:prstGeom prst="bentConnector4">
            <a:avLst>
              <a:gd name="adj1" fmla="val -15509"/>
              <a:gd name="adj2" fmla="val 36354"/>
            </a:avLst>
          </a:prstGeom>
          <a:ln>
            <a:solidFill>
              <a:schemeClr val="accent2">
                <a:lumMod val="20000"/>
                <a:lumOff val="80000"/>
              </a:schemeClr>
            </a:solidFill>
            <a:headEnd type="oval"/>
            <a:tailEnd type="oval"/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/>
          <p:nvPr/>
        </p:nvCxnSpPr>
        <p:spPr>
          <a:xfrm rot="5400000" flipH="1">
            <a:off x="19767174" y="15426870"/>
            <a:ext cx="1474006" cy="8147793"/>
          </a:xfrm>
          <a:prstGeom prst="bentConnector4">
            <a:avLst>
              <a:gd name="adj1" fmla="val -15509"/>
              <a:gd name="adj2" fmla="val 36354"/>
            </a:avLst>
          </a:prstGeom>
          <a:ln>
            <a:solidFill>
              <a:schemeClr val="accent6">
                <a:lumMod val="20000"/>
                <a:lumOff val="80000"/>
              </a:schemeClr>
            </a:solidFill>
            <a:headEnd type="oval"/>
            <a:tailEnd type="oval"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/>
          <p:nvPr/>
        </p:nvCxnSpPr>
        <p:spPr>
          <a:xfrm rot="16200000">
            <a:off x="8962136" y="15408877"/>
            <a:ext cx="1474006" cy="8147793"/>
          </a:xfrm>
          <a:prstGeom prst="bentConnector4">
            <a:avLst>
              <a:gd name="adj1" fmla="val -15509"/>
              <a:gd name="adj2" fmla="val 36354"/>
            </a:avLst>
          </a:prstGeom>
          <a:ln>
            <a:solidFill>
              <a:schemeClr val="accent1">
                <a:lumMod val="20000"/>
                <a:lumOff val="80000"/>
              </a:schemeClr>
            </a:solidFill>
            <a:headEnd type="oval"/>
            <a:tailEnd type="oval"/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그림 8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70241" y="10532800"/>
            <a:ext cx="5490699" cy="1718829"/>
          </a:xfrm>
          <a:prstGeom prst="rect">
            <a:avLst/>
          </a:prstGeom>
        </p:spPr>
      </p:pic>
      <p:grpSp>
        <p:nvGrpSpPr>
          <p:cNvPr id="176" name="그룹 175"/>
          <p:cNvGrpSpPr/>
          <p:nvPr/>
        </p:nvGrpSpPr>
        <p:grpSpPr>
          <a:xfrm>
            <a:off x="2992164" y="22469547"/>
            <a:ext cx="26318370" cy="3645071"/>
            <a:chOff x="2992164" y="22103523"/>
            <a:chExt cx="26318370" cy="3645071"/>
          </a:xfrm>
        </p:grpSpPr>
        <p:sp>
          <p:nvSpPr>
            <p:cNvPr id="84" name="오각형 83"/>
            <p:cNvSpPr/>
            <p:nvPr/>
          </p:nvSpPr>
          <p:spPr>
            <a:xfrm>
              <a:off x="2992164" y="22148594"/>
              <a:ext cx="5400000" cy="3600000"/>
            </a:xfrm>
            <a:prstGeom prst="homePlate">
              <a:avLst/>
            </a:prstGeom>
            <a:solidFill>
              <a:schemeClr val="accent4">
                <a:lumMod val="60000"/>
                <a:lumOff val="40000"/>
                <a:alpha val="13000"/>
              </a:schemeClr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  <a:effectLst>
              <a:glow rad="254000">
                <a:schemeClr val="accent4">
                  <a:lumMod val="20000"/>
                  <a:lumOff val="80000"/>
                  <a:alpha val="40000"/>
                </a:schemeClr>
              </a:glow>
              <a:outerShdw blurRad="40000" dist="23000" dir="2400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14300" prst="artDeco"/>
              <a:bevelB w="101600" prst="riblet"/>
              <a:extrusionClr>
                <a:schemeClr val="tx1">
                  <a:lumMod val="95000"/>
                  <a:lumOff val="5000"/>
                </a:schemeClr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" name="오각형 91"/>
            <p:cNvSpPr/>
            <p:nvPr/>
          </p:nvSpPr>
          <p:spPr>
            <a:xfrm>
              <a:off x="7063682" y="22130967"/>
              <a:ext cx="5400000" cy="3600000"/>
            </a:xfrm>
            <a:prstGeom prst="homePlate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  <a:effectLst>
              <a:glow rad="254000">
                <a:schemeClr val="accent4">
                  <a:lumMod val="60000"/>
                  <a:lumOff val="40000"/>
                  <a:alpha val="46000"/>
                </a:schemeClr>
              </a:glow>
              <a:outerShdw blurRad="40000" dist="23000" dir="2400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14300" prst="artDeco"/>
              <a:bevelB w="101600" prst="riblet"/>
              <a:extrusionClr>
                <a:schemeClr val="tx1">
                  <a:lumMod val="95000"/>
                  <a:lumOff val="5000"/>
                </a:schemeClr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오각형 92"/>
            <p:cNvSpPr/>
            <p:nvPr/>
          </p:nvSpPr>
          <p:spPr>
            <a:xfrm>
              <a:off x="19639174" y="22120192"/>
              <a:ext cx="5400000" cy="3600000"/>
            </a:xfrm>
            <a:prstGeom prst="homePlate">
              <a:avLst/>
            </a:prstGeom>
            <a:solidFill>
              <a:schemeClr val="accent4">
                <a:lumMod val="60000"/>
                <a:lumOff val="40000"/>
                <a:alpha val="13000"/>
              </a:schemeClr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  <a:effectLst>
              <a:glow rad="254000">
                <a:schemeClr val="accent4">
                  <a:lumMod val="20000"/>
                  <a:lumOff val="80000"/>
                  <a:alpha val="46000"/>
                </a:schemeClr>
              </a:glow>
              <a:outerShdw blurRad="40000" dist="23000" dir="2400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14300" prst="artDeco"/>
              <a:bevelB w="101600" prst="riblet"/>
              <a:extrusionClr>
                <a:schemeClr val="tx1">
                  <a:lumMod val="95000"/>
                  <a:lumOff val="5000"/>
                </a:schemeClr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오각형 93"/>
            <p:cNvSpPr/>
            <p:nvPr/>
          </p:nvSpPr>
          <p:spPr>
            <a:xfrm>
              <a:off x="15417815" y="22109840"/>
              <a:ext cx="5400000" cy="3600000"/>
            </a:xfrm>
            <a:prstGeom prst="homePlate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  <a:effectLst>
              <a:glow rad="254000">
                <a:schemeClr val="accent4">
                  <a:lumMod val="60000"/>
                  <a:lumOff val="40000"/>
                  <a:alpha val="46000"/>
                </a:schemeClr>
              </a:glow>
              <a:outerShdw blurRad="40000" dist="23000" dir="2400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14300" prst="artDeco"/>
              <a:bevelB w="101600" prst="riblet"/>
              <a:extrusionClr>
                <a:schemeClr val="tx1">
                  <a:lumMod val="95000"/>
                  <a:lumOff val="5000"/>
                </a:schemeClr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오각형 94"/>
            <p:cNvSpPr/>
            <p:nvPr/>
          </p:nvSpPr>
          <p:spPr>
            <a:xfrm>
              <a:off x="11270082" y="22148594"/>
              <a:ext cx="5400000" cy="3600000"/>
            </a:xfrm>
            <a:prstGeom prst="homePlate">
              <a:avLst/>
            </a:prstGeom>
            <a:solidFill>
              <a:schemeClr val="accent4">
                <a:lumMod val="60000"/>
                <a:lumOff val="40000"/>
                <a:alpha val="13000"/>
              </a:schemeClr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  <a:effectLst>
              <a:glow rad="254000">
                <a:schemeClr val="accent4">
                  <a:lumMod val="20000"/>
                  <a:lumOff val="80000"/>
                  <a:alpha val="46000"/>
                </a:schemeClr>
              </a:glow>
              <a:outerShdw blurRad="40000" dist="23000" dir="2400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14300" prst="artDeco"/>
              <a:bevelB w="101600" prst="riblet"/>
              <a:extrusionClr>
                <a:schemeClr val="tx1">
                  <a:lumMod val="95000"/>
                  <a:lumOff val="5000"/>
                </a:schemeClr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오각형 95"/>
            <p:cNvSpPr/>
            <p:nvPr/>
          </p:nvSpPr>
          <p:spPr>
            <a:xfrm>
              <a:off x="23910534" y="22103523"/>
              <a:ext cx="5400000" cy="3600000"/>
            </a:xfrm>
            <a:prstGeom prst="homePlate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  <a:effectLst>
              <a:glow rad="254000">
                <a:schemeClr val="accent4">
                  <a:lumMod val="60000"/>
                  <a:lumOff val="40000"/>
                  <a:alpha val="46000"/>
                </a:schemeClr>
              </a:glow>
              <a:outerShdw blurRad="40000" dist="23000" dir="2400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14300" prst="artDeco"/>
              <a:bevelB w="101600" prst="riblet"/>
              <a:extrusionClr>
                <a:schemeClr val="tx1">
                  <a:lumMod val="95000"/>
                  <a:lumOff val="5000"/>
                </a:schemeClr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395043" y="22811983"/>
              <a:ext cx="310373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1-2</a:t>
              </a:r>
              <a:r>
                <a:rPr lang="ko-KR" altLang="en-US" sz="3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32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3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r>
                <a:rPr lang="ko-KR" altLang="en-US" sz="3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알고리즘 코딩 </a:t>
              </a:r>
              <a:endParaRPr lang="en-US" altLang="ko-KR" sz="32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3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3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 </a:t>
              </a:r>
              <a:r>
                <a:rPr lang="en-US" altLang="ko-KR" sz="3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Commit</a:t>
              </a:r>
              <a:endPara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7438254" y="22728964"/>
              <a:ext cx="2959465" cy="206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3-4</a:t>
              </a:r>
              <a:r>
                <a:rPr lang="ko-KR" altLang="en-US" sz="3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32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3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-HTML, CSS</a:t>
              </a:r>
              <a:endPara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3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r>
                <a:rPr lang="ko-KR" altLang="en-US" sz="3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이력서 만들기</a:t>
              </a:r>
              <a:endParaRPr lang="en-US" altLang="ko-KR" sz="32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3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-BOOTSTRAP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1540035" y="22638467"/>
              <a:ext cx="4190571" cy="2554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latin typeface="+mn-ea"/>
                </a:rPr>
                <a:t>5-6</a:t>
              </a:r>
              <a:r>
                <a:rPr lang="ko-KR" altLang="en-US" sz="3200" dirty="0" smtClean="0">
                  <a:latin typeface="+mn-ea"/>
                </a:rPr>
                <a:t>주차</a:t>
              </a:r>
              <a:endParaRPr lang="en-US" altLang="ko-KR" sz="3200" dirty="0" smtClean="0">
                <a:latin typeface="+mn-ea"/>
              </a:endParaRPr>
            </a:p>
            <a:p>
              <a:r>
                <a:rPr lang="en-US" altLang="ko-KR" sz="3200" dirty="0" smtClean="0">
                  <a:latin typeface="+mn-ea"/>
                </a:rPr>
                <a:t>-</a:t>
              </a:r>
              <a:r>
                <a:rPr lang="ko-KR" altLang="en-US" sz="3200" dirty="0" smtClean="0">
                  <a:latin typeface="+mn-ea"/>
                </a:rPr>
                <a:t>한국해양과학기술원</a:t>
              </a:r>
              <a:endParaRPr lang="en-US" altLang="ko-KR" sz="3200" dirty="0" smtClean="0">
                <a:latin typeface="+mn-ea"/>
              </a:endParaRPr>
            </a:p>
            <a:p>
              <a:r>
                <a:rPr lang="en-US" altLang="ko-KR" sz="3200" dirty="0" smtClean="0">
                  <a:latin typeface="+mn-ea"/>
                </a:rPr>
                <a:t>-HTML ,CSS, JQUERY</a:t>
              </a:r>
            </a:p>
            <a:p>
              <a:r>
                <a:rPr lang="en-US" altLang="ko-KR" sz="3200" dirty="0" smtClean="0">
                  <a:latin typeface="+mn-ea"/>
                </a:rPr>
                <a:t>-BULMA</a:t>
              </a:r>
            </a:p>
            <a:p>
              <a:r>
                <a:rPr lang="en-US" altLang="ko-KR" sz="3200" dirty="0" smtClean="0">
                  <a:latin typeface="+mn-ea"/>
                </a:rPr>
                <a:t>-BIG DATA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5752566" y="22723757"/>
              <a:ext cx="4227439" cy="206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latin typeface="+mj-ea"/>
                  <a:ea typeface="+mj-ea"/>
                </a:rPr>
                <a:t>7-8</a:t>
              </a:r>
              <a:r>
                <a:rPr lang="ko-KR" altLang="en-US" sz="3200" dirty="0" smtClean="0">
                  <a:latin typeface="+mj-ea"/>
                  <a:ea typeface="+mj-ea"/>
                </a:rPr>
                <a:t>주차</a:t>
              </a:r>
              <a:endParaRPr lang="en-US" altLang="ko-KR" sz="3200" dirty="0" smtClean="0">
                <a:latin typeface="+mj-ea"/>
                <a:ea typeface="+mj-ea"/>
              </a:endParaRPr>
            </a:p>
            <a:p>
              <a:r>
                <a:rPr lang="en-US" altLang="ko-KR" sz="3200" dirty="0" smtClean="0">
                  <a:latin typeface="+mj-ea"/>
                  <a:ea typeface="+mj-ea"/>
                </a:rPr>
                <a:t>-google startup </a:t>
              </a:r>
              <a:r>
                <a:rPr lang="ko-KR" altLang="en-US" sz="3200" dirty="0" smtClean="0">
                  <a:latin typeface="+mj-ea"/>
                  <a:ea typeface="+mj-ea"/>
                </a:rPr>
                <a:t>방문 </a:t>
              </a:r>
              <a:endParaRPr lang="en-US" altLang="ko-KR" sz="3200" dirty="0" smtClean="0">
                <a:latin typeface="+mj-ea"/>
                <a:ea typeface="+mj-ea"/>
              </a:endParaRPr>
            </a:p>
            <a:p>
              <a:r>
                <a:rPr lang="en-US" altLang="ko-KR" sz="3200" dirty="0" smtClean="0">
                  <a:latin typeface="+mj-ea"/>
                  <a:ea typeface="+mj-ea"/>
                </a:rPr>
                <a:t>- AI </a:t>
              </a:r>
              <a:r>
                <a:rPr lang="ko-KR" altLang="en-US" sz="3200" dirty="0" err="1" smtClean="0">
                  <a:latin typeface="+mj-ea"/>
                  <a:ea typeface="+mj-ea"/>
                </a:rPr>
                <a:t>마이닝</a:t>
              </a:r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en-US" altLang="ko-KR" sz="3200" dirty="0" smtClean="0">
                  <a:latin typeface="+mj-ea"/>
                  <a:ea typeface="+mj-ea"/>
                </a:rPr>
                <a:t>-</a:t>
              </a:r>
              <a:r>
                <a:rPr lang="ko-KR" altLang="en-US" sz="3200" dirty="0" err="1" smtClean="0">
                  <a:latin typeface="+mj-ea"/>
                  <a:ea typeface="+mj-ea"/>
                </a:rPr>
                <a:t>머신러닝</a:t>
              </a:r>
              <a:r>
                <a:rPr lang="en-US" altLang="ko-KR" sz="3200" dirty="0" smtClean="0">
                  <a:latin typeface="+mj-ea"/>
                  <a:ea typeface="+mj-ea"/>
                </a:rPr>
                <a:t>, </a:t>
              </a:r>
              <a:r>
                <a:rPr lang="ko-KR" altLang="en-US" sz="3200" dirty="0" err="1" smtClean="0">
                  <a:latin typeface="+mj-ea"/>
                  <a:ea typeface="+mj-ea"/>
                </a:rPr>
                <a:t>딥러닝</a:t>
              </a:r>
              <a:endParaRPr lang="ko-KR" altLang="en-US" sz="3200" dirty="0">
                <a:latin typeface="+mj-ea"/>
                <a:ea typeface="+mj-ea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0442856" y="22567325"/>
              <a:ext cx="3328347" cy="2554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latin typeface="+mj-ea"/>
                  <a:ea typeface="+mj-ea"/>
                </a:rPr>
                <a:t>9-10</a:t>
              </a:r>
              <a:r>
                <a:rPr lang="ko-KR" altLang="en-US" sz="3200" dirty="0" smtClean="0">
                  <a:latin typeface="+mj-ea"/>
                  <a:ea typeface="+mj-ea"/>
                </a:rPr>
                <a:t>주차</a:t>
              </a:r>
              <a:endParaRPr lang="en-US" altLang="ko-KR" sz="3200" dirty="0" smtClean="0">
                <a:latin typeface="+mj-ea"/>
                <a:ea typeface="+mj-ea"/>
              </a:endParaRPr>
            </a:p>
            <a:p>
              <a:r>
                <a:rPr lang="en-US" altLang="ko-KR" sz="3200" dirty="0" smtClean="0">
                  <a:latin typeface="+mj-ea"/>
                  <a:ea typeface="+mj-ea"/>
                </a:rPr>
                <a:t>-</a:t>
              </a:r>
              <a:r>
                <a:rPr lang="ko-KR" altLang="en-US" sz="3200" dirty="0" smtClean="0">
                  <a:latin typeface="+mj-ea"/>
                  <a:ea typeface="+mj-ea"/>
                </a:rPr>
                <a:t>서버구축</a:t>
              </a:r>
              <a:endParaRPr lang="en-US" altLang="ko-KR" sz="3200" dirty="0" smtClean="0">
                <a:latin typeface="+mj-ea"/>
                <a:ea typeface="+mj-ea"/>
              </a:endParaRPr>
            </a:p>
            <a:p>
              <a:r>
                <a:rPr lang="en-US" altLang="ko-KR" sz="3200" dirty="0" smtClean="0">
                  <a:latin typeface="+mj-ea"/>
                  <a:ea typeface="+mj-ea"/>
                </a:rPr>
                <a:t>- WORDPRESS</a:t>
              </a:r>
            </a:p>
            <a:p>
              <a:pPr marL="457200" indent="-457200">
                <a:buFontTx/>
                <a:buChar char="-"/>
              </a:pPr>
              <a:r>
                <a:rPr lang="en-US" altLang="ko-KR" sz="3200" dirty="0" smtClean="0">
                  <a:latin typeface="+mj-ea"/>
                  <a:ea typeface="+mj-ea"/>
                </a:rPr>
                <a:t>CLOUD PANEL</a:t>
              </a:r>
            </a:p>
            <a:p>
              <a:pPr marL="457200" indent="-457200">
                <a:buFontTx/>
                <a:buChar char="-"/>
              </a:pPr>
              <a:r>
                <a:rPr lang="en-US" altLang="ko-KR" sz="3200" dirty="0" smtClean="0">
                  <a:latin typeface="+mj-ea"/>
                  <a:ea typeface="+mj-ea"/>
                </a:rPr>
                <a:t>DOCKER</a:t>
              </a:r>
              <a:endParaRPr lang="ko-KR" altLang="en-US" sz="3200" dirty="0">
                <a:latin typeface="+mj-ea"/>
                <a:ea typeface="+mj-ea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24234054" y="22635372"/>
              <a:ext cx="2747868" cy="206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latin typeface="+mn-ea"/>
                </a:rPr>
                <a:t>11-12</a:t>
              </a:r>
              <a:r>
                <a:rPr lang="ko-KR" altLang="en-US" sz="3200" dirty="0" smtClean="0">
                  <a:latin typeface="+mn-ea"/>
                </a:rPr>
                <a:t>주차</a:t>
              </a:r>
              <a:endParaRPr lang="en-US" altLang="ko-KR" sz="3200" dirty="0" smtClean="0">
                <a:latin typeface="+mn-ea"/>
              </a:endParaRPr>
            </a:p>
            <a:p>
              <a:r>
                <a:rPr lang="en-US" altLang="ko-KR" sz="3200" dirty="0" smtClean="0">
                  <a:latin typeface="+mn-ea"/>
                </a:rPr>
                <a:t>-</a:t>
              </a:r>
              <a:r>
                <a:rPr lang="ko-KR" altLang="en-US" sz="3200" dirty="0" smtClean="0">
                  <a:latin typeface="+mn-ea"/>
                </a:rPr>
                <a:t>서버구축</a:t>
              </a:r>
              <a:endParaRPr lang="en-US" altLang="ko-KR" sz="3200" dirty="0" smtClean="0">
                <a:latin typeface="+mn-ea"/>
              </a:endParaRPr>
            </a:p>
            <a:p>
              <a:r>
                <a:rPr lang="en-US" altLang="ko-KR" sz="3200" dirty="0" smtClean="0">
                  <a:latin typeface="+mn-ea"/>
                </a:rPr>
                <a:t>-WORDPRESS</a:t>
              </a:r>
            </a:p>
            <a:p>
              <a:r>
                <a:rPr lang="en-US" altLang="ko-KR" sz="3200" dirty="0" smtClean="0">
                  <a:latin typeface="+mn-ea"/>
                </a:rPr>
                <a:t>-</a:t>
              </a:r>
              <a:endParaRPr lang="ko-KR" altLang="en-US" sz="3200" dirty="0">
                <a:latin typeface="+mn-ea"/>
              </a:endParaRPr>
            </a:p>
          </p:txBody>
        </p:sp>
      </p:grpSp>
      <p:pic>
        <p:nvPicPr>
          <p:cNvPr id="104" name="그림 103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632" y="35699433"/>
            <a:ext cx="4680000" cy="3420000"/>
          </a:xfrm>
          <a:prstGeom prst="rect">
            <a:avLst/>
          </a:prstGeom>
        </p:spPr>
      </p:pic>
      <p:pic>
        <p:nvPicPr>
          <p:cNvPr id="105" name="그림 104"/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2827" y="35778833"/>
            <a:ext cx="4680000" cy="3420000"/>
          </a:xfrm>
          <a:prstGeom prst="rect">
            <a:avLst/>
          </a:prstGeom>
          <a:blipFill>
            <a:blip r:embed="rId3">
              <a:alphaModFix amt="33000"/>
            </a:blip>
            <a:stretch>
              <a:fillRect/>
            </a:stretch>
          </a:blipFill>
        </p:spPr>
      </p:pic>
      <p:pic>
        <p:nvPicPr>
          <p:cNvPr id="106" name="그림 105"/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124" y="35775733"/>
            <a:ext cx="4680000" cy="342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6261575" y="28089225"/>
            <a:ext cx="184731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148" name="그룹 147"/>
          <p:cNvGrpSpPr/>
          <p:nvPr/>
        </p:nvGrpSpPr>
        <p:grpSpPr>
          <a:xfrm>
            <a:off x="4673515" y="27767416"/>
            <a:ext cx="21488599" cy="7071552"/>
            <a:chOff x="2502438" y="25680196"/>
            <a:chExt cx="24215484" cy="8171335"/>
          </a:xfrm>
        </p:grpSpPr>
        <p:grpSp>
          <p:nvGrpSpPr>
            <p:cNvPr id="130" name="그룹 129"/>
            <p:cNvGrpSpPr/>
            <p:nvPr/>
          </p:nvGrpSpPr>
          <p:grpSpPr>
            <a:xfrm>
              <a:off x="2502438" y="25680196"/>
              <a:ext cx="24215484" cy="5639811"/>
              <a:chOff x="1436293" y="1341407"/>
              <a:chExt cx="6551769" cy="1643332"/>
            </a:xfrm>
          </p:grpSpPr>
          <p:sp>
            <p:nvSpPr>
              <p:cNvPr id="131" name="타원 130"/>
              <p:cNvSpPr/>
              <p:nvPr/>
            </p:nvSpPr>
            <p:spPr>
              <a:xfrm>
                <a:off x="2932981" y="1673524"/>
                <a:ext cx="1966823" cy="85401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타원 131"/>
              <p:cNvSpPr/>
              <p:nvPr/>
            </p:nvSpPr>
            <p:spPr>
              <a:xfrm>
                <a:off x="4011285" y="1341407"/>
                <a:ext cx="1733908" cy="91871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타원 132"/>
              <p:cNvSpPr/>
              <p:nvPr/>
            </p:nvSpPr>
            <p:spPr>
              <a:xfrm>
                <a:off x="4761781" y="1673523"/>
                <a:ext cx="1966823" cy="85401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타원 133"/>
              <p:cNvSpPr/>
              <p:nvPr/>
            </p:nvSpPr>
            <p:spPr>
              <a:xfrm>
                <a:off x="4899804" y="1539814"/>
                <a:ext cx="1966823" cy="85401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타원 134"/>
              <p:cNvSpPr/>
              <p:nvPr/>
            </p:nvSpPr>
            <p:spPr>
              <a:xfrm>
                <a:off x="5469148" y="1406104"/>
                <a:ext cx="1630395" cy="78931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타원 135"/>
              <p:cNvSpPr/>
              <p:nvPr/>
            </p:nvSpPr>
            <p:spPr>
              <a:xfrm>
                <a:off x="6254154" y="1738221"/>
                <a:ext cx="1733908" cy="78931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타원 136"/>
              <p:cNvSpPr/>
              <p:nvPr/>
            </p:nvSpPr>
            <p:spPr>
              <a:xfrm>
                <a:off x="3963839" y="2132879"/>
                <a:ext cx="1733908" cy="78931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타원 137"/>
              <p:cNvSpPr/>
              <p:nvPr/>
            </p:nvSpPr>
            <p:spPr>
              <a:xfrm>
                <a:off x="5322499" y="2195422"/>
                <a:ext cx="1733908" cy="78931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" name="타원 138"/>
              <p:cNvSpPr/>
              <p:nvPr/>
            </p:nvSpPr>
            <p:spPr>
              <a:xfrm>
                <a:off x="2393832" y="2104843"/>
                <a:ext cx="1733908" cy="78931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0" name="타원 139"/>
              <p:cNvSpPr/>
              <p:nvPr/>
            </p:nvSpPr>
            <p:spPr>
              <a:xfrm>
                <a:off x="2225614" y="1539814"/>
                <a:ext cx="1595891" cy="68795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1" name="타원 140"/>
              <p:cNvSpPr/>
              <p:nvPr/>
            </p:nvSpPr>
            <p:spPr>
              <a:xfrm>
                <a:off x="1436293" y="1916142"/>
                <a:ext cx="1595891" cy="68795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14" name="그림 113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8016" y="26959216"/>
              <a:ext cx="1807117" cy="1807117"/>
            </a:xfrm>
            <a:prstGeom prst="rect">
              <a:avLst/>
            </a:prstGeom>
          </p:spPr>
        </p:pic>
        <p:pic>
          <p:nvPicPr>
            <p:cNvPr id="115" name="그림 114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89724" y="31357875"/>
              <a:ext cx="2748385" cy="2493656"/>
            </a:xfrm>
            <a:prstGeom prst="rect">
              <a:avLst/>
            </a:prstGeom>
          </p:spPr>
        </p:pic>
        <p:pic>
          <p:nvPicPr>
            <p:cNvPr id="116" name="그림 115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6564" y="27867632"/>
              <a:ext cx="1710238" cy="1710238"/>
            </a:xfrm>
            <a:prstGeom prst="rect">
              <a:avLst/>
            </a:prstGeom>
          </p:spPr>
        </p:pic>
        <p:pic>
          <p:nvPicPr>
            <p:cNvPr id="117" name="그림 116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77858" y="26588993"/>
              <a:ext cx="1883082" cy="1883082"/>
            </a:xfrm>
            <a:prstGeom prst="rect">
              <a:avLst/>
            </a:prstGeom>
          </p:spPr>
        </p:pic>
        <p:pic>
          <p:nvPicPr>
            <p:cNvPr id="118" name="그림 117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6713" y="27989540"/>
              <a:ext cx="2287374" cy="2287374"/>
            </a:xfrm>
            <a:prstGeom prst="rect">
              <a:avLst/>
            </a:prstGeom>
          </p:spPr>
        </p:pic>
        <p:sp>
          <p:nvSpPr>
            <p:cNvPr id="119" name="TextBox 118"/>
            <p:cNvSpPr txBox="1"/>
            <p:nvPr/>
          </p:nvSpPr>
          <p:spPr>
            <a:xfrm>
              <a:off x="20536134" y="30158797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 smtClean="0"/>
                <a:t>문제해결능력</a:t>
              </a:r>
              <a:endParaRPr lang="ko-KR" altLang="en-US" sz="3600" b="1" dirty="0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15249061" y="28588914"/>
              <a:ext cx="3967266" cy="746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 smtClean="0"/>
                <a:t>향상된 전공지식</a:t>
              </a:r>
              <a:endParaRPr lang="ko-KR" altLang="en-US" sz="3600" b="1" dirty="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795700" y="29597812"/>
              <a:ext cx="2809348" cy="746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 smtClean="0"/>
                <a:t>포트폴리오</a:t>
              </a:r>
              <a:endParaRPr lang="ko-KR" altLang="en-US" sz="3600" b="1" dirty="0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174511" y="28998477"/>
              <a:ext cx="2406517" cy="746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 smtClean="0"/>
                <a:t>실무 경험</a:t>
              </a:r>
              <a:endParaRPr lang="ko-KR" altLang="en-US" sz="3600" b="1" dirty="0"/>
            </a:p>
          </p:txBody>
        </p:sp>
        <p:sp>
          <p:nvSpPr>
            <p:cNvPr id="142" name="순서도: 연결자 141"/>
            <p:cNvSpPr/>
            <p:nvPr/>
          </p:nvSpPr>
          <p:spPr>
            <a:xfrm>
              <a:off x="9186714" y="30904495"/>
              <a:ext cx="1457785" cy="706798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순서도: 연결자 142"/>
            <p:cNvSpPr/>
            <p:nvPr/>
          </p:nvSpPr>
          <p:spPr>
            <a:xfrm>
              <a:off x="10856992" y="31611293"/>
              <a:ext cx="864810" cy="706798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순서도: 연결자 143"/>
            <p:cNvSpPr/>
            <p:nvPr/>
          </p:nvSpPr>
          <p:spPr>
            <a:xfrm>
              <a:off x="12146565" y="32339075"/>
              <a:ext cx="505774" cy="535835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xmlns="" id="{A2C3767A-10CF-95A3-7F12-98DF3BF16577}"/>
              </a:ext>
            </a:extLst>
          </p:cNvPr>
          <p:cNvGrpSpPr/>
          <p:nvPr/>
        </p:nvGrpSpPr>
        <p:grpSpPr>
          <a:xfrm>
            <a:off x="2847683" y="9189179"/>
            <a:ext cx="10286937" cy="1477807"/>
            <a:chOff x="2534264" y="18152759"/>
            <a:chExt cx="12183222" cy="1828800"/>
          </a:xfrm>
        </p:grpSpPr>
        <p:sp>
          <p:nvSpPr>
            <p:cNvPr id="157" name="사각형: 둥근 모서리 40">
              <a:extLst>
                <a:ext uri="{FF2B5EF4-FFF2-40B4-BE49-F238E27FC236}">
                  <a16:creationId xmlns:a16="http://schemas.microsoft.com/office/drawing/2014/main" xmlns="" id="{55A0E43B-C5D0-4BF0-604D-660B538BB3AF}"/>
                </a:ext>
              </a:extLst>
            </p:cNvPr>
            <p:cNvSpPr/>
            <p:nvPr/>
          </p:nvSpPr>
          <p:spPr>
            <a:xfrm>
              <a:off x="3345205" y="18423351"/>
              <a:ext cx="11372281" cy="1262743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89B4F5"/>
                </a:gs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Ins="720000" rtlCol="0" anchor="ctr"/>
            <a:lstStyle/>
            <a:p>
              <a:pPr marL="1001713"/>
              <a:r>
                <a:rPr lang="ko-KR" altLang="en-US" sz="5400" dirty="0" err="1" smtClean="0">
                  <a:latin typeface="고도 B" panose="02000503000000020004" pitchFamily="2" charset="-127"/>
                  <a:ea typeface="고도 B" panose="02000503000000020004" pitchFamily="2" charset="-127"/>
                </a:rPr>
                <a:t>에꼴</a:t>
              </a:r>
              <a:r>
                <a:rPr lang="ko-KR" altLang="en-US" sz="5400" dirty="0" smtClean="0">
                  <a:latin typeface="고도 B" panose="02000503000000020004" pitchFamily="2" charset="-127"/>
                  <a:ea typeface="고도 B" panose="02000503000000020004" pitchFamily="2" charset="-127"/>
                </a:rPr>
                <a:t> 프로젝트란</a:t>
              </a:r>
              <a:r>
                <a:rPr lang="en-US" altLang="ko-KR" sz="5400" dirty="0" smtClean="0">
                  <a:latin typeface="고도 B" panose="02000503000000020004" pitchFamily="2" charset="-127"/>
                  <a:ea typeface="고도 B" panose="02000503000000020004" pitchFamily="2" charset="-127"/>
                </a:rPr>
                <a:t>?</a:t>
              </a:r>
              <a:endParaRPr lang="ko-KR" altLang="en-US" sz="5400" dirty="0">
                <a:latin typeface="고도 B" panose="02000503000000020004" pitchFamily="2" charset="-127"/>
                <a:ea typeface="고도 B" panose="02000503000000020004" pitchFamily="2" charset="-127"/>
              </a:endParaRPr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xmlns="" id="{7ECE7EC0-FD7B-D9DE-8A64-826E74E9311C}"/>
                </a:ext>
              </a:extLst>
            </p:cNvPr>
            <p:cNvSpPr/>
            <p:nvPr/>
          </p:nvSpPr>
          <p:spPr>
            <a:xfrm>
              <a:off x="2534264" y="18152759"/>
              <a:ext cx="1828800" cy="1828800"/>
            </a:xfrm>
            <a:prstGeom prst="ellipse">
              <a:avLst/>
            </a:prstGeom>
            <a:solidFill>
              <a:srgbClr val="4B88D3"/>
            </a:solidFill>
            <a:ln w="15875" cmpd="thickThin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600"/>
            </a:p>
          </p:txBody>
        </p:sp>
        <p:pic>
          <p:nvPicPr>
            <p:cNvPr id="159" name="그래픽 42">
              <a:extLst>
                <a:ext uri="{FF2B5EF4-FFF2-40B4-BE49-F238E27FC236}">
                  <a16:creationId xmlns:a16="http://schemas.microsoft.com/office/drawing/2014/main" xmlns="" id="{B66828E2-6BD6-7287-00AE-13D192429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005456" y="18549257"/>
              <a:ext cx="978944" cy="1010522"/>
            </a:xfrm>
            <a:prstGeom prst="rect">
              <a:avLst/>
            </a:prstGeom>
          </p:spPr>
        </p:pic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xmlns="" id="{2F034108-C4E3-7874-35A8-202F2EBAAC8C}"/>
                </a:ext>
              </a:extLst>
            </p:cNvPr>
            <p:cNvSpPr/>
            <p:nvPr/>
          </p:nvSpPr>
          <p:spPr>
            <a:xfrm>
              <a:off x="2673888" y="18269425"/>
              <a:ext cx="1568928" cy="1568928"/>
            </a:xfrm>
            <a:prstGeom prst="ellipse">
              <a:avLst/>
            </a:prstGeom>
            <a:noFill/>
            <a:ln w="38100" cmpd="thickThin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600"/>
            </a:p>
          </p:txBody>
        </p: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xmlns="" id="{A2C3767A-10CF-95A3-7F12-98DF3BF16577}"/>
              </a:ext>
            </a:extLst>
          </p:cNvPr>
          <p:cNvGrpSpPr/>
          <p:nvPr/>
        </p:nvGrpSpPr>
        <p:grpSpPr>
          <a:xfrm>
            <a:off x="2847683" y="20619114"/>
            <a:ext cx="10286937" cy="1477807"/>
            <a:chOff x="2534264" y="18152759"/>
            <a:chExt cx="12183222" cy="1828800"/>
          </a:xfrm>
        </p:grpSpPr>
        <p:sp>
          <p:nvSpPr>
            <p:cNvPr id="162" name="사각형: 둥근 모서리 40">
              <a:extLst>
                <a:ext uri="{FF2B5EF4-FFF2-40B4-BE49-F238E27FC236}">
                  <a16:creationId xmlns:a16="http://schemas.microsoft.com/office/drawing/2014/main" xmlns="" id="{55A0E43B-C5D0-4BF0-604D-660B538BB3AF}"/>
                </a:ext>
              </a:extLst>
            </p:cNvPr>
            <p:cNvSpPr/>
            <p:nvPr/>
          </p:nvSpPr>
          <p:spPr>
            <a:xfrm>
              <a:off x="3345205" y="18423352"/>
              <a:ext cx="11372281" cy="1262743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89B4F5"/>
                </a:gs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Ins="720000" rtlCol="0" anchor="ctr"/>
            <a:lstStyle/>
            <a:p>
              <a:pPr marL="1001713"/>
              <a:r>
                <a:rPr lang="ko-KR" altLang="en-US" sz="5400" dirty="0" err="1" smtClean="0">
                  <a:latin typeface="고도 B" panose="02000503000000020004" pitchFamily="2" charset="-127"/>
                  <a:ea typeface="고도 B" panose="02000503000000020004" pitchFamily="2" charset="-127"/>
                </a:rPr>
                <a:t>에꼴</a:t>
              </a:r>
              <a:r>
                <a:rPr lang="ko-KR" altLang="en-US" sz="5400" dirty="0" smtClean="0">
                  <a:latin typeface="고도 B" panose="02000503000000020004" pitchFamily="2" charset="-127"/>
                  <a:ea typeface="고도 B" panose="02000503000000020004" pitchFamily="2" charset="-127"/>
                </a:rPr>
                <a:t> 커리큘럼</a:t>
              </a:r>
              <a:endParaRPr lang="ko-KR" altLang="en-US" sz="5400" dirty="0">
                <a:latin typeface="고도 B" panose="02000503000000020004" pitchFamily="2" charset="-127"/>
                <a:ea typeface="고도 B" panose="02000503000000020004" pitchFamily="2" charset="-127"/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xmlns="" id="{7ECE7EC0-FD7B-D9DE-8A64-826E74E9311C}"/>
                </a:ext>
              </a:extLst>
            </p:cNvPr>
            <p:cNvSpPr/>
            <p:nvPr/>
          </p:nvSpPr>
          <p:spPr>
            <a:xfrm>
              <a:off x="2534264" y="18152759"/>
              <a:ext cx="1828800" cy="1828800"/>
            </a:xfrm>
            <a:prstGeom prst="ellipse">
              <a:avLst/>
            </a:prstGeom>
            <a:solidFill>
              <a:srgbClr val="4B88D3"/>
            </a:solidFill>
            <a:ln w="15875" cmpd="thickThin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600"/>
            </a:p>
          </p:txBody>
        </p:sp>
        <p:pic>
          <p:nvPicPr>
            <p:cNvPr id="164" name="그래픽 42">
              <a:extLst>
                <a:ext uri="{FF2B5EF4-FFF2-40B4-BE49-F238E27FC236}">
                  <a16:creationId xmlns:a16="http://schemas.microsoft.com/office/drawing/2014/main" xmlns="" id="{B66828E2-6BD6-7287-00AE-13D192429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005456" y="18549257"/>
              <a:ext cx="978944" cy="1010522"/>
            </a:xfrm>
            <a:prstGeom prst="rect">
              <a:avLst/>
            </a:prstGeom>
          </p:spPr>
        </p:pic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xmlns="" id="{2F034108-C4E3-7874-35A8-202F2EBAAC8C}"/>
                </a:ext>
              </a:extLst>
            </p:cNvPr>
            <p:cNvSpPr/>
            <p:nvPr/>
          </p:nvSpPr>
          <p:spPr>
            <a:xfrm>
              <a:off x="2673888" y="18269425"/>
              <a:ext cx="1568928" cy="1568928"/>
            </a:xfrm>
            <a:prstGeom prst="ellipse">
              <a:avLst/>
            </a:prstGeom>
            <a:noFill/>
            <a:ln w="38100" cmpd="thickThin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600"/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xmlns="" id="{A2C3767A-10CF-95A3-7F12-98DF3BF16577}"/>
              </a:ext>
            </a:extLst>
          </p:cNvPr>
          <p:cNvGrpSpPr/>
          <p:nvPr/>
        </p:nvGrpSpPr>
        <p:grpSpPr>
          <a:xfrm>
            <a:off x="2676465" y="26626116"/>
            <a:ext cx="10286937" cy="1477807"/>
            <a:chOff x="2534264" y="18152759"/>
            <a:chExt cx="12183222" cy="1828800"/>
          </a:xfrm>
        </p:grpSpPr>
        <p:sp>
          <p:nvSpPr>
            <p:cNvPr id="167" name="사각형: 둥근 모서리 40">
              <a:extLst>
                <a:ext uri="{FF2B5EF4-FFF2-40B4-BE49-F238E27FC236}">
                  <a16:creationId xmlns:a16="http://schemas.microsoft.com/office/drawing/2014/main" xmlns="" id="{55A0E43B-C5D0-4BF0-604D-660B538BB3AF}"/>
                </a:ext>
              </a:extLst>
            </p:cNvPr>
            <p:cNvSpPr/>
            <p:nvPr/>
          </p:nvSpPr>
          <p:spPr>
            <a:xfrm>
              <a:off x="3345205" y="18423351"/>
              <a:ext cx="11372281" cy="1262743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89B4F5"/>
                </a:gs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Ins="720000" rtlCol="0" anchor="ctr"/>
            <a:lstStyle/>
            <a:p>
              <a:pPr marL="1001713"/>
              <a:r>
                <a:rPr lang="ko-KR" altLang="en-US" sz="5400" dirty="0" smtClean="0">
                  <a:latin typeface="고도 B" panose="02000503000000020004" pitchFamily="2" charset="-127"/>
                  <a:ea typeface="고도 B" panose="02000503000000020004" pitchFamily="2" charset="-127"/>
                </a:rPr>
                <a:t>활용방안</a:t>
              </a:r>
              <a:r>
                <a:rPr lang="en-US" altLang="ko-KR" sz="5400" dirty="0">
                  <a:latin typeface="고도 B" panose="02000503000000020004" pitchFamily="2" charset="-127"/>
                  <a:ea typeface="고도 B" panose="02000503000000020004" pitchFamily="2" charset="-127"/>
                </a:rPr>
                <a:t> </a:t>
              </a:r>
              <a:r>
                <a:rPr lang="ko-KR" altLang="en-US" sz="5400" dirty="0" smtClean="0">
                  <a:latin typeface="고도 B" panose="02000503000000020004" pitchFamily="2" charset="-127"/>
                  <a:ea typeface="고도 B" panose="02000503000000020004" pitchFamily="2" charset="-127"/>
                </a:rPr>
                <a:t>및 기대효과</a:t>
              </a:r>
              <a:endParaRPr lang="ko-KR" altLang="en-US" sz="5400" dirty="0">
                <a:latin typeface="고도 B" panose="02000503000000020004" pitchFamily="2" charset="-127"/>
                <a:ea typeface="고도 B" panose="02000503000000020004" pitchFamily="2" charset="-127"/>
              </a:endParaRPr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xmlns="" id="{7ECE7EC0-FD7B-D9DE-8A64-826E74E9311C}"/>
                </a:ext>
              </a:extLst>
            </p:cNvPr>
            <p:cNvSpPr/>
            <p:nvPr/>
          </p:nvSpPr>
          <p:spPr>
            <a:xfrm>
              <a:off x="2534264" y="18152759"/>
              <a:ext cx="1828800" cy="1828800"/>
            </a:xfrm>
            <a:prstGeom prst="ellipse">
              <a:avLst/>
            </a:prstGeom>
            <a:solidFill>
              <a:srgbClr val="4B88D3"/>
            </a:solidFill>
            <a:ln w="15875" cmpd="thickThin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600"/>
            </a:p>
          </p:txBody>
        </p:sp>
        <p:pic>
          <p:nvPicPr>
            <p:cNvPr id="169" name="그래픽 42">
              <a:extLst>
                <a:ext uri="{FF2B5EF4-FFF2-40B4-BE49-F238E27FC236}">
                  <a16:creationId xmlns:a16="http://schemas.microsoft.com/office/drawing/2014/main" xmlns="" id="{B66828E2-6BD6-7287-00AE-13D192429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005456" y="18549257"/>
              <a:ext cx="978944" cy="1010522"/>
            </a:xfrm>
            <a:prstGeom prst="rect">
              <a:avLst/>
            </a:prstGeom>
          </p:spPr>
        </p:pic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xmlns="" id="{2F034108-C4E3-7874-35A8-202F2EBAAC8C}"/>
                </a:ext>
              </a:extLst>
            </p:cNvPr>
            <p:cNvSpPr/>
            <p:nvPr/>
          </p:nvSpPr>
          <p:spPr>
            <a:xfrm>
              <a:off x="2673888" y="18269425"/>
              <a:ext cx="1568928" cy="1568928"/>
            </a:xfrm>
            <a:prstGeom prst="ellipse">
              <a:avLst/>
            </a:prstGeom>
            <a:noFill/>
            <a:ln w="38100" cmpd="thickThin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600"/>
            </a:p>
          </p:txBody>
        </p: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xmlns="" id="{A2C3767A-10CF-95A3-7F12-98DF3BF16577}"/>
              </a:ext>
            </a:extLst>
          </p:cNvPr>
          <p:cNvGrpSpPr/>
          <p:nvPr/>
        </p:nvGrpSpPr>
        <p:grpSpPr>
          <a:xfrm>
            <a:off x="2782601" y="33543530"/>
            <a:ext cx="10286937" cy="1477807"/>
            <a:chOff x="2534264" y="18152759"/>
            <a:chExt cx="12183222" cy="1828800"/>
          </a:xfrm>
        </p:grpSpPr>
        <p:sp>
          <p:nvSpPr>
            <p:cNvPr id="172" name="사각형: 둥근 모서리 40">
              <a:extLst>
                <a:ext uri="{FF2B5EF4-FFF2-40B4-BE49-F238E27FC236}">
                  <a16:creationId xmlns:a16="http://schemas.microsoft.com/office/drawing/2014/main" xmlns="" id="{55A0E43B-C5D0-4BF0-604D-660B538BB3AF}"/>
                </a:ext>
              </a:extLst>
            </p:cNvPr>
            <p:cNvSpPr/>
            <p:nvPr/>
          </p:nvSpPr>
          <p:spPr>
            <a:xfrm>
              <a:off x="3345205" y="18423351"/>
              <a:ext cx="11372281" cy="1262743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89B4F5"/>
                </a:gs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Ins="720000" rtlCol="0" anchor="ctr"/>
            <a:lstStyle/>
            <a:p>
              <a:pPr marL="1001713"/>
              <a:r>
                <a:rPr lang="ko-KR" altLang="en-US" sz="5400" dirty="0" smtClean="0">
                  <a:latin typeface="고도 B" panose="02000503000000020004" pitchFamily="2" charset="-127"/>
                  <a:ea typeface="고도 B" panose="02000503000000020004" pitchFamily="2" charset="-127"/>
                </a:rPr>
                <a:t>활동 사진</a:t>
              </a:r>
              <a:endParaRPr lang="ko-KR" altLang="en-US" sz="5400" dirty="0">
                <a:latin typeface="고도 B" panose="02000503000000020004" pitchFamily="2" charset="-127"/>
                <a:ea typeface="고도 B" panose="02000503000000020004" pitchFamily="2" charset="-127"/>
              </a:endParaRPr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xmlns="" id="{7ECE7EC0-FD7B-D9DE-8A64-826E74E9311C}"/>
                </a:ext>
              </a:extLst>
            </p:cNvPr>
            <p:cNvSpPr/>
            <p:nvPr/>
          </p:nvSpPr>
          <p:spPr>
            <a:xfrm>
              <a:off x="2534264" y="18152759"/>
              <a:ext cx="1828800" cy="1828800"/>
            </a:xfrm>
            <a:prstGeom prst="ellipse">
              <a:avLst/>
            </a:prstGeom>
            <a:solidFill>
              <a:srgbClr val="4B88D3"/>
            </a:solidFill>
            <a:ln w="15875" cmpd="thickThin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600"/>
            </a:p>
          </p:txBody>
        </p:sp>
        <p:pic>
          <p:nvPicPr>
            <p:cNvPr id="174" name="그래픽 42">
              <a:extLst>
                <a:ext uri="{FF2B5EF4-FFF2-40B4-BE49-F238E27FC236}">
                  <a16:creationId xmlns:a16="http://schemas.microsoft.com/office/drawing/2014/main" xmlns="" id="{B66828E2-6BD6-7287-00AE-13D192429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005456" y="18549257"/>
              <a:ext cx="978944" cy="1010522"/>
            </a:xfrm>
            <a:prstGeom prst="rect">
              <a:avLst/>
            </a:prstGeom>
          </p:spPr>
        </p:pic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xmlns="" id="{2F034108-C4E3-7874-35A8-202F2EBAAC8C}"/>
                </a:ext>
              </a:extLst>
            </p:cNvPr>
            <p:cNvSpPr/>
            <p:nvPr/>
          </p:nvSpPr>
          <p:spPr>
            <a:xfrm>
              <a:off x="2673888" y="18269425"/>
              <a:ext cx="1568928" cy="1568928"/>
            </a:xfrm>
            <a:prstGeom prst="ellipse">
              <a:avLst/>
            </a:prstGeom>
            <a:noFill/>
            <a:ln w="38100" cmpd="thickThin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600"/>
            </a:p>
          </p:txBody>
        </p:sp>
      </p:grpSp>
      <p:pic>
        <p:nvPicPr>
          <p:cNvPr id="178" name="그림 177"/>
          <p:cNvPicPr>
            <a:picLocks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8924" y="35775733"/>
            <a:ext cx="4680000" cy="3420000"/>
          </a:xfrm>
          <a:prstGeom prst="rect">
            <a:avLst/>
          </a:prstGeom>
        </p:spPr>
      </p:pic>
      <p:pic>
        <p:nvPicPr>
          <p:cNvPr id="179" name="그림 178"/>
          <p:cNvPicPr>
            <a:picLocks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5022" y="35775733"/>
            <a:ext cx="468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04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1045</TotalTime>
  <Words>109</Words>
  <Application>Microsoft Office PowerPoint</Application>
  <PresentationFormat>사용자 지정</PresentationFormat>
  <Paragraphs>42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10" baseType="lpstr">
      <vt:lpstr>Arial Unicode MS</vt:lpstr>
      <vt:lpstr>HY각헤드라인B Pro</vt:lpstr>
      <vt:lpstr>HY견고딕</vt:lpstr>
      <vt:lpstr>고도 B</vt:lpstr>
      <vt:lpstr>나눔고딕</vt:lpstr>
      <vt:lpstr>맑은 고딕</vt:lpstr>
      <vt:lpstr>Arial</vt:lpstr>
      <vt:lpstr>Calibri</vt:lpstr>
      <vt:lpstr>Office Theme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성열문</dc:creator>
  <cp:lastModifiedBy>강 동현</cp:lastModifiedBy>
  <cp:revision>33</cp:revision>
  <dcterms:created xsi:type="dcterms:W3CDTF">2017-12-18T00:33:30Z</dcterms:created>
  <dcterms:modified xsi:type="dcterms:W3CDTF">2022-11-11T20:48:08Z</dcterms:modified>
</cp:coreProperties>
</file>